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9" r:id="rId1"/>
    <p:sldMasterId id="2147483670" r:id="rId2"/>
  </p:sldMasterIdLst>
  <p:notesMasterIdLst>
    <p:notesMasterId r:id="rId32"/>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Lst>
  <p:sldSz cx="9144000" cy="5143500" type="screen16x9"/>
  <p:notesSz cx="6858000" cy="9144000"/>
  <p:embeddedFontLst>
    <p:embeddedFont>
      <p:font typeface="Century Gothic" panose="020B0502020202020204" pitchFamily="34" charset="0"/>
      <p:regular r:id="rId33"/>
      <p:bold r:id="rId34"/>
      <p:italic r:id="rId35"/>
      <p:boldItalic r:id="rId36"/>
    </p:embeddedFont>
    <p:embeddedFont>
      <p:font typeface="Roboto Slab" panose="020B0604020202020204" charset="0"/>
      <p:regular r:id="rId37"/>
      <p:bold r:id="rId3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34CC68D-6F6A-4C8A-B7D4-306B1A71F558}">
  <a:tblStyle styleId="{634CC68D-6F6A-4C8A-B7D4-306B1A71F558}"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E7739670-9743-43FD-9AB8-F41963769645}" styleName="Table_1">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48" d="100"/>
          <a:sy n="48" d="100"/>
        </p:scale>
        <p:origin x="984" y="4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presProps" Target="presProps.xml"/><Relationship Id="rId21" Type="http://schemas.openxmlformats.org/officeDocument/2006/relationships/slide" Target="slides/slide19.xml"/><Relationship Id="rId34" Type="http://schemas.openxmlformats.org/officeDocument/2006/relationships/font" Target="fonts/font2.fntdata"/><Relationship Id="rId42"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font" Target="fonts/font4.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font" Target="fonts/font3.fntdata"/><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1.fntdata"/><Relationship Id="rId38" Type="http://schemas.openxmlformats.org/officeDocument/2006/relationships/font" Target="fonts/font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3" name="Google Shape;173;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5" name="Google Shape;265;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2" name="Google Shape;272;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2" name="Google Shape;282;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1" name="Google Shape;291;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4" name="Google Shape;304;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1" name="Google Shape;321;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9" name="Google Shape;329;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p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6" name="Google Shape;336;p17: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1" name="Google Shape;341;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8" name="Google Shape;348;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9" name="Google Shape;179;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5" name="Google Shape;355;p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7" name="Google Shape;367;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4" name="Google Shape;384;p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2" name="Google Shape;392;p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0" name="Google Shape;400;p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8" name="Google Shape;408;p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0" name="Google Shape;420;p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Google Shape;425;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6" name="Google Shape;426;p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gc72387eafe_1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2" name="Google Shape;432;gc72387eafe_1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Google Shape;436;gc72387eafe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7" name="Google Shape;437;gc72387eafe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5" name="Google Shape;185;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9" name="Google Shape;199;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5" name="Google Shape;205;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2" name="Google Shape;222;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1" name="Google Shape;231;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8" name="Google Shape;238;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8" name="Google Shape;248;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_2">
  <p:cSld name="TITLE_2">
    <p:spTree>
      <p:nvGrpSpPr>
        <p:cNvPr id="1" name="Shape 17"/>
        <p:cNvGrpSpPr/>
        <p:nvPr/>
      </p:nvGrpSpPr>
      <p:grpSpPr>
        <a:xfrm>
          <a:off x="0" y="0"/>
          <a:ext cx="0" cy="0"/>
          <a:chOff x="0" y="0"/>
          <a:chExt cx="0" cy="0"/>
        </a:xfrm>
      </p:grpSpPr>
      <p:sp>
        <p:nvSpPr>
          <p:cNvPr id="18" name="Google Shape;18;p2"/>
          <p:cNvSpPr txBox="1">
            <a:spLocks noGrp="1"/>
          </p:cNvSpPr>
          <p:nvPr>
            <p:ph type="ctrTitle"/>
          </p:nvPr>
        </p:nvSpPr>
        <p:spPr>
          <a:xfrm>
            <a:off x="1680302" y="1188925"/>
            <a:ext cx="5783400" cy="1457400"/>
          </a:xfrm>
          <a:prstGeom prst="rect">
            <a:avLst/>
          </a:prstGeom>
          <a:noFill/>
          <a:ln>
            <a:noFill/>
          </a:ln>
        </p:spPr>
        <p:txBody>
          <a:bodyPr spcFirstLastPara="1" wrap="square" lIns="91425" tIns="91425" rIns="91425" bIns="91425" anchor="t" anchorCtr="0">
            <a:normAutofit/>
          </a:bodyPr>
          <a:lstStyle>
            <a:lvl1pPr lvl="0" algn="ctr">
              <a:spcBef>
                <a:spcPts val="0"/>
              </a:spcBef>
              <a:spcAft>
                <a:spcPts val="0"/>
              </a:spcAft>
              <a:buClr>
                <a:schemeClr val="lt2"/>
              </a:buClr>
              <a:buSzPts val="4000"/>
              <a:buFont typeface="Century Gothic"/>
              <a:buNone/>
              <a:defRPr sz="4000"/>
            </a:lvl1pPr>
            <a:lvl2pPr lvl="1" algn="ctr">
              <a:spcBef>
                <a:spcPts val="0"/>
              </a:spcBef>
              <a:spcAft>
                <a:spcPts val="0"/>
              </a:spcAft>
              <a:buClr>
                <a:schemeClr val="lt2"/>
              </a:buClr>
              <a:buSzPts val="4000"/>
              <a:buNone/>
              <a:defRPr sz="4000"/>
            </a:lvl2pPr>
            <a:lvl3pPr lvl="2" algn="ctr">
              <a:spcBef>
                <a:spcPts val="0"/>
              </a:spcBef>
              <a:spcAft>
                <a:spcPts val="0"/>
              </a:spcAft>
              <a:buClr>
                <a:schemeClr val="lt2"/>
              </a:buClr>
              <a:buSzPts val="4000"/>
              <a:buNone/>
              <a:defRPr sz="4000"/>
            </a:lvl3pPr>
            <a:lvl4pPr lvl="3" algn="ctr">
              <a:spcBef>
                <a:spcPts val="0"/>
              </a:spcBef>
              <a:spcAft>
                <a:spcPts val="0"/>
              </a:spcAft>
              <a:buClr>
                <a:schemeClr val="lt2"/>
              </a:buClr>
              <a:buSzPts val="4000"/>
              <a:buNone/>
              <a:defRPr sz="4000"/>
            </a:lvl4pPr>
            <a:lvl5pPr lvl="4" algn="ctr">
              <a:spcBef>
                <a:spcPts val="0"/>
              </a:spcBef>
              <a:spcAft>
                <a:spcPts val="0"/>
              </a:spcAft>
              <a:buClr>
                <a:schemeClr val="lt2"/>
              </a:buClr>
              <a:buSzPts val="4000"/>
              <a:buNone/>
              <a:defRPr sz="4000"/>
            </a:lvl5pPr>
            <a:lvl6pPr lvl="5" algn="ctr">
              <a:spcBef>
                <a:spcPts val="0"/>
              </a:spcBef>
              <a:spcAft>
                <a:spcPts val="0"/>
              </a:spcAft>
              <a:buClr>
                <a:schemeClr val="lt2"/>
              </a:buClr>
              <a:buSzPts val="4000"/>
              <a:buNone/>
              <a:defRPr sz="4000"/>
            </a:lvl6pPr>
            <a:lvl7pPr lvl="6" algn="ctr">
              <a:spcBef>
                <a:spcPts val="0"/>
              </a:spcBef>
              <a:spcAft>
                <a:spcPts val="0"/>
              </a:spcAft>
              <a:buClr>
                <a:schemeClr val="lt2"/>
              </a:buClr>
              <a:buSzPts val="4000"/>
              <a:buNone/>
              <a:defRPr sz="4000"/>
            </a:lvl7pPr>
            <a:lvl8pPr lvl="7" algn="ctr">
              <a:spcBef>
                <a:spcPts val="0"/>
              </a:spcBef>
              <a:spcAft>
                <a:spcPts val="0"/>
              </a:spcAft>
              <a:buClr>
                <a:schemeClr val="lt2"/>
              </a:buClr>
              <a:buSzPts val="4000"/>
              <a:buNone/>
              <a:defRPr sz="4000"/>
            </a:lvl8pPr>
            <a:lvl9pPr lvl="8" algn="ctr">
              <a:spcBef>
                <a:spcPts val="0"/>
              </a:spcBef>
              <a:spcAft>
                <a:spcPts val="0"/>
              </a:spcAft>
              <a:buClr>
                <a:schemeClr val="lt2"/>
              </a:buClr>
              <a:buSzPts val="4000"/>
              <a:buNone/>
              <a:defRPr sz="4000"/>
            </a:lvl9pPr>
          </a:lstStyle>
          <a:p>
            <a:endParaRPr/>
          </a:p>
        </p:txBody>
      </p:sp>
      <p:sp>
        <p:nvSpPr>
          <p:cNvPr id="19" name="Google Shape;19;p2"/>
          <p:cNvSpPr txBox="1">
            <a:spLocks noGrp="1"/>
          </p:cNvSpPr>
          <p:nvPr>
            <p:ph type="subTitle" idx="1"/>
          </p:nvPr>
        </p:nvSpPr>
        <p:spPr>
          <a:xfrm>
            <a:off x="1680302" y="3049450"/>
            <a:ext cx="5783400" cy="9090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1pPr>
            <a:lvl2pPr lvl="1"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2pPr>
            <a:lvl3pPr lvl="2"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3pPr>
            <a:lvl4pPr lvl="3"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4pPr>
            <a:lvl5pPr lvl="4"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5pPr>
            <a:lvl6pPr lvl="5"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6pPr>
            <a:lvl7pPr lvl="6"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7pPr>
            <a:lvl8pPr lvl="7"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8pPr>
            <a:lvl9pPr lvl="8"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9pPr>
          </a:lstStyle>
          <a:p>
            <a:endParaRPr/>
          </a:p>
        </p:txBody>
      </p:sp>
      <p:sp>
        <p:nvSpPr>
          <p:cNvPr id="20" name="Google Shape;20;p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spcBef>
                <a:spcPts val="0"/>
              </a:spcBef>
              <a:spcAft>
                <a:spcPts val="0"/>
              </a:spcAft>
              <a:buClr>
                <a:schemeClr val="lt1"/>
              </a:buClr>
              <a:buSzPts val="2100"/>
              <a:buFont typeface="Century Gothic"/>
              <a:buNone/>
              <a:defRPr sz="2100" b="0" i="0" u="none" strike="noStrike" cap="none">
                <a:solidFill>
                  <a:schemeClr val="lt1"/>
                </a:solidFill>
                <a:latin typeface="Century Gothic"/>
                <a:ea typeface="Century Gothic"/>
                <a:cs typeface="Century Gothic"/>
                <a:sym typeface="Century Gothic"/>
              </a:defRPr>
            </a:lvl1pPr>
            <a:lvl2pPr marL="0" marR="0" lvl="1" indent="0" algn="r">
              <a:spcBef>
                <a:spcPts val="0"/>
              </a:spcBef>
              <a:spcAft>
                <a:spcPts val="0"/>
              </a:spcAft>
              <a:buClr>
                <a:schemeClr val="lt1"/>
              </a:buClr>
              <a:buSzPts val="2100"/>
              <a:buFont typeface="Century Gothic"/>
              <a:buNone/>
              <a:defRPr sz="2100" b="0" i="0" u="none" strike="noStrike" cap="none">
                <a:solidFill>
                  <a:schemeClr val="lt1"/>
                </a:solidFill>
                <a:latin typeface="Century Gothic"/>
                <a:ea typeface="Century Gothic"/>
                <a:cs typeface="Century Gothic"/>
                <a:sym typeface="Century Gothic"/>
              </a:defRPr>
            </a:lvl2pPr>
            <a:lvl3pPr marL="0" marR="0" lvl="2" indent="0" algn="r">
              <a:spcBef>
                <a:spcPts val="0"/>
              </a:spcBef>
              <a:spcAft>
                <a:spcPts val="0"/>
              </a:spcAft>
              <a:buClr>
                <a:schemeClr val="lt1"/>
              </a:buClr>
              <a:buSzPts val="2100"/>
              <a:buFont typeface="Century Gothic"/>
              <a:buNone/>
              <a:defRPr sz="2100" b="0" i="0" u="none" strike="noStrike" cap="none">
                <a:solidFill>
                  <a:schemeClr val="lt1"/>
                </a:solidFill>
                <a:latin typeface="Century Gothic"/>
                <a:ea typeface="Century Gothic"/>
                <a:cs typeface="Century Gothic"/>
                <a:sym typeface="Century Gothic"/>
              </a:defRPr>
            </a:lvl3pPr>
            <a:lvl4pPr marL="0" marR="0" lvl="3" indent="0" algn="r">
              <a:spcBef>
                <a:spcPts val="0"/>
              </a:spcBef>
              <a:spcAft>
                <a:spcPts val="0"/>
              </a:spcAft>
              <a:buClr>
                <a:schemeClr val="lt1"/>
              </a:buClr>
              <a:buSzPts val="2100"/>
              <a:buFont typeface="Century Gothic"/>
              <a:buNone/>
              <a:defRPr sz="2100" b="0" i="0" u="none" strike="noStrike" cap="none">
                <a:solidFill>
                  <a:schemeClr val="lt1"/>
                </a:solidFill>
                <a:latin typeface="Century Gothic"/>
                <a:ea typeface="Century Gothic"/>
                <a:cs typeface="Century Gothic"/>
                <a:sym typeface="Century Gothic"/>
              </a:defRPr>
            </a:lvl4pPr>
            <a:lvl5pPr marL="0" marR="0" lvl="4" indent="0" algn="r">
              <a:spcBef>
                <a:spcPts val="0"/>
              </a:spcBef>
              <a:spcAft>
                <a:spcPts val="0"/>
              </a:spcAft>
              <a:buClr>
                <a:schemeClr val="lt1"/>
              </a:buClr>
              <a:buSzPts val="2100"/>
              <a:buFont typeface="Century Gothic"/>
              <a:buNone/>
              <a:defRPr sz="2100" b="0" i="0" u="none" strike="noStrike" cap="none">
                <a:solidFill>
                  <a:schemeClr val="lt1"/>
                </a:solidFill>
                <a:latin typeface="Century Gothic"/>
                <a:ea typeface="Century Gothic"/>
                <a:cs typeface="Century Gothic"/>
                <a:sym typeface="Century Gothic"/>
              </a:defRPr>
            </a:lvl5pPr>
            <a:lvl6pPr marL="0" marR="0" lvl="5" indent="0" algn="r">
              <a:spcBef>
                <a:spcPts val="0"/>
              </a:spcBef>
              <a:spcAft>
                <a:spcPts val="0"/>
              </a:spcAft>
              <a:buClr>
                <a:schemeClr val="lt1"/>
              </a:buClr>
              <a:buSzPts val="2100"/>
              <a:buFont typeface="Century Gothic"/>
              <a:buNone/>
              <a:defRPr sz="2100" b="0" i="0" u="none" strike="noStrike" cap="none">
                <a:solidFill>
                  <a:schemeClr val="lt1"/>
                </a:solidFill>
                <a:latin typeface="Century Gothic"/>
                <a:ea typeface="Century Gothic"/>
                <a:cs typeface="Century Gothic"/>
                <a:sym typeface="Century Gothic"/>
              </a:defRPr>
            </a:lvl6pPr>
            <a:lvl7pPr marL="0" marR="0" lvl="6" indent="0" algn="r">
              <a:spcBef>
                <a:spcPts val="0"/>
              </a:spcBef>
              <a:spcAft>
                <a:spcPts val="0"/>
              </a:spcAft>
              <a:buClr>
                <a:schemeClr val="lt1"/>
              </a:buClr>
              <a:buSzPts val="2100"/>
              <a:buFont typeface="Century Gothic"/>
              <a:buNone/>
              <a:defRPr sz="2100" b="0" i="0" u="none" strike="noStrike" cap="none">
                <a:solidFill>
                  <a:schemeClr val="lt1"/>
                </a:solidFill>
                <a:latin typeface="Century Gothic"/>
                <a:ea typeface="Century Gothic"/>
                <a:cs typeface="Century Gothic"/>
                <a:sym typeface="Century Gothic"/>
              </a:defRPr>
            </a:lvl7pPr>
            <a:lvl8pPr marL="0" marR="0" lvl="7" indent="0" algn="r">
              <a:spcBef>
                <a:spcPts val="0"/>
              </a:spcBef>
              <a:spcAft>
                <a:spcPts val="0"/>
              </a:spcAft>
              <a:buClr>
                <a:schemeClr val="lt1"/>
              </a:buClr>
              <a:buSzPts val="2100"/>
              <a:buFont typeface="Century Gothic"/>
              <a:buNone/>
              <a:defRPr sz="2100" b="0" i="0" u="none" strike="noStrike" cap="none">
                <a:solidFill>
                  <a:schemeClr val="lt1"/>
                </a:solidFill>
                <a:latin typeface="Century Gothic"/>
                <a:ea typeface="Century Gothic"/>
                <a:cs typeface="Century Gothic"/>
                <a:sym typeface="Century Gothic"/>
              </a:defRPr>
            </a:lvl8pPr>
            <a:lvl9pPr marL="0" marR="0" lvl="8" indent="0" algn="r">
              <a:spcBef>
                <a:spcPts val="0"/>
              </a:spcBef>
              <a:spcAft>
                <a:spcPts val="0"/>
              </a:spcAft>
              <a:buClr>
                <a:schemeClr val="lt1"/>
              </a:buClr>
              <a:buSzPts val="2100"/>
              <a:buFont typeface="Century Gothic"/>
              <a:buNone/>
              <a:defRPr sz="210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8"/>
        <p:cNvGrpSpPr/>
        <p:nvPr/>
      </p:nvGrpSpPr>
      <p:grpSpPr>
        <a:xfrm>
          <a:off x="0" y="0"/>
          <a:ext cx="0" cy="0"/>
          <a:chOff x="0" y="0"/>
          <a:chExt cx="0" cy="0"/>
        </a:xfrm>
      </p:grpSpPr>
      <p:sp>
        <p:nvSpPr>
          <p:cNvPr id="69" name="Google Shape;69;p11"/>
          <p:cNvSpPr txBox="1">
            <a:spLocks noGrp="1"/>
          </p:cNvSpPr>
          <p:nvPr>
            <p:ph type="title"/>
          </p:nvPr>
        </p:nvSpPr>
        <p:spPr>
          <a:xfrm>
            <a:off x="866215" y="1085850"/>
            <a:ext cx="2550798" cy="108585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Clr>
                <a:schemeClr val="lt2"/>
              </a:buClr>
              <a:buSzPts val="1800"/>
              <a:buFont typeface="Century Gothic"/>
              <a:buNone/>
              <a:defRPr sz="1800"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11"/>
          <p:cNvSpPr txBox="1">
            <a:spLocks noGrp="1"/>
          </p:cNvSpPr>
          <p:nvPr>
            <p:ph type="body" idx="1"/>
          </p:nvPr>
        </p:nvSpPr>
        <p:spPr>
          <a:xfrm>
            <a:off x="3588462" y="1085850"/>
            <a:ext cx="3896998" cy="3429000"/>
          </a:xfrm>
          <a:prstGeom prst="rect">
            <a:avLst/>
          </a:prstGeom>
          <a:noFill/>
          <a:ln>
            <a:noFill/>
          </a:ln>
        </p:spPr>
        <p:txBody>
          <a:bodyPr spcFirstLastPara="1" wrap="square" lIns="91425" tIns="45700" rIns="91425" bIns="45700" anchor="ctr" anchorCtr="0">
            <a:normAutofit/>
          </a:bodyPr>
          <a:lstStyle>
            <a:lvl1pPr marL="457200" lvl="0" indent="-304800" algn="l">
              <a:spcBef>
                <a:spcPts val="750"/>
              </a:spcBef>
              <a:spcAft>
                <a:spcPts val="0"/>
              </a:spcAft>
              <a:buSzPts val="1200"/>
              <a:buChar char="►"/>
              <a:defRPr sz="1500"/>
            </a:lvl1pPr>
            <a:lvl2pPr marL="914400" lvl="1" indent="-297180" algn="l">
              <a:spcBef>
                <a:spcPts val="750"/>
              </a:spcBef>
              <a:spcAft>
                <a:spcPts val="0"/>
              </a:spcAft>
              <a:buSzPts val="1080"/>
              <a:buChar char="►"/>
              <a:defRPr sz="1350"/>
            </a:lvl2pPr>
            <a:lvl3pPr marL="1371600" lvl="2" indent="-289560" algn="l">
              <a:spcBef>
                <a:spcPts val="750"/>
              </a:spcBef>
              <a:spcAft>
                <a:spcPts val="0"/>
              </a:spcAft>
              <a:buSzPts val="960"/>
              <a:buChar char="►"/>
              <a:defRPr sz="1200"/>
            </a:lvl3pPr>
            <a:lvl4pPr marL="1828800" lvl="3" indent="-281939" algn="l">
              <a:spcBef>
                <a:spcPts val="750"/>
              </a:spcBef>
              <a:spcAft>
                <a:spcPts val="0"/>
              </a:spcAft>
              <a:buSzPts val="840"/>
              <a:buChar char="►"/>
              <a:defRPr sz="1050"/>
            </a:lvl4pPr>
            <a:lvl5pPr marL="2286000" lvl="4" indent="-281939" algn="l">
              <a:spcBef>
                <a:spcPts val="750"/>
              </a:spcBef>
              <a:spcAft>
                <a:spcPts val="0"/>
              </a:spcAft>
              <a:buSzPts val="840"/>
              <a:buChar char="►"/>
              <a:defRPr sz="1050"/>
            </a:lvl5pPr>
            <a:lvl6pPr marL="2743200" lvl="5" indent="-281939" algn="l">
              <a:spcBef>
                <a:spcPts val="750"/>
              </a:spcBef>
              <a:spcAft>
                <a:spcPts val="0"/>
              </a:spcAft>
              <a:buSzPts val="840"/>
              <a:buChar char="►"/>
              <a:defRPr sz="1050"/>
            </a:lvl6pPr>
            <a:lvl7pPr marL="3200400" lvl="6" indent="-281939" algn="l">
              <a:spcBef>
                <a:spcPts val="750"/>
              </a:spcBef>
              <a:spcAft>
                <a:spcPts val="0"/>
              </a:spcAft>
              <a:buSzPts val="840"/>
              <a:buChar char="►"/>
              <a:defRPr sz="1050"/>
            </a:lvl7pPr>
            <a:lvl8pPr marL="3657600" lvl="7" indent="-281940" algn="l">
              <a:spcBef>
                <a:spcPts val="750"/>
              </a:spcBef>
              <a:spcAft>
                <a:spcPts val="0"/>
              </a:spcAft>
              <a:buSzPts val="840"/>
              <a:buChar char="►"/>
              <a:defRPr sz="1050"/>
            </a:lvl8pPr>
            <a:lvl9pPr marL="4114800" lvl="8" indent="-281940" algn="l">
              <a:spcBef>
                <a:spcPts val="750"/>
              </a:spcBef>
              <a:spcAft>
                <a:spcPts val="0"/>
              </a:spcAft>
              <a:buSzPts val="840"/>
              <a:buChar char="►"/>
              <a:defRPr sz="1050"/>
            </a:lvl9pPr>
          </a:lstStyle>
          <a:p>
            <a:endParaRPr/>
          </a:p>
        </p:txBody>
      </p:sp>
      <p:sp>
        <p:nvSpPr>
          <p:cNvPr id="71" name="Google Shape;71;p11"/>
          <p:cNvSpPr txBox="1">
            <a:spLocks noGrp="1"/>
          </p:cNvSpPr>
          <p:nvPr>
            <p:ph type="body" idx="2"/>
          </p:nvPr>
        </p:nvSpPr>
        <p:spPr>
          <a:xfrm>
            <a:off x="866215" y="2346961"/>
            <a:ext cx="2550797" cy="2171699"/>
          </a:xfrm>
          <a:prstGeom prst="rect">
            <a:avLst/>
          </a:prstGeom>
          <a:noFill/>
          <a:ln>
            <a:noFill/>
          </a:ln>
        </p:spPr>
        <p:txBody>
          <a:bodyPr spcFirstLastPara="1" wrap="square" lIns="91425" tIns="45700" rIns="91425" bIns="45700" anchor="t" anchorCtr="0">
            <a:normAutofit/>
          </a:bodyPr>
          <a:lstStyle>
            <a:lvl1pPr marL="457200" lvl="0" indent="-228600" algn="l">
              <a:spcBef>
                <a:spcPts val="750"/>
              </a:spcBef>
              <a:spcAft>
                <a:spcPts val="0"/>
              </a:spcAft>
              <a:buSzPts val="840"/>
              <a:buNone/>
              <a:defRPr sz="1050"/>
            </a:lvl1pPr>
            <a:lvl2pPr marL="914400" lvl="1" indent="-228600" algn="l">
              <a:spcBef>
                <a:spcPts val="750"/>
              </a:spcBef>
              <a:spcAft>
                <a:spcPts val="0"/>
              </a:spcAft>
              <a:buSzPts val="720"/>
              <a:buNone/>
              <a:defRPr sz="900"/>
            </a:lvl2pPr>
            <a:lvl3pPr marL="1371600" lvl="2" indent="-228600" algn="l">
              <a:spcBef>
                <a:spcPts val="750"/>
              </a:spcBef>
              <a:spcAft>
                <a:spcPts val="0"/>
              </a:spcAft>
              <a:buSzPts val="600"/>
              <a:buNone/>
              <a:defRPr sz="750"/>
            </a:lvl3pPr>
            <a:lvl4pPr marL="1828800" lvl="3" indent="-228600" algn="l">
              <a:spcBef>
                <a:spcPts val="750"/>
              </a:spcBef>
              <a:spcAft>
                <a:spcPts val="0"/>
              </a:spcAft>
              <a:buSzPts val="540"/>
              <a:buNone/>
              <a:defRPr sz="675"/>
            </a:lvl4pPr>
            <a:lvl5pPr marL="2286000" lvl="4" indent="-228600" algn="l">
              <a:spcBef>
                <a:spcPts val="750"/>
              </a:spcBef>
              <a:spcAft>
                <a:spcPts val="0"/>
              </a:spcAft>
              <a:buSzPts val="540"/>
              <a:buNone/>
              <a:defRPr sz="675"/>
            </a:lvl5pPr>
            <a:lvl6pPr marL="2743200" lvl="5" indent="-228600" algn="l">
              <a:spcBef>
                <a:spcPts val="750"/>
              </a:spcBef>
              <a:spcAft>
                <a:spcPts val="0"/>
              </a:spcAft>
              <a:buSzPts val="540"/>
              <a:buNone/>
              <a:defRPr sz="675"/>
            </a:lvl6pPr>
            <a:lvl7pPr marL="3200400" lvl="6" indent="-228600" algn="l">
              <a:spcBef>
                <a:spcPts val="750"/>
              </a:spcBef>
              <a:spcAft>
                <a:spcPts val="0"/>
              </a:spcAft>
              <a:buSzPts val="540"/>
              <a:buNone/>
              <a:defRPr sz="675"/>
            </a:lvl7pPr>
            <a:lvl8pPr marL="3657600" lvl="7" indent="-228600" algn="l">
              <a:spcBef>
                <a:spcPts val="750"/>
              </a:spcBef>
              <a:spcAft>
                <a:spcPts val="0"/>
              </a:spcAft>
              <a:buSzPts val="540"/>
              <a:buNone/>
              <a:defRPr sz="675"/>
            </a:lvl8pPr>
            <a:lvl9pPr marL="4114800" lvl="8" indent="-228600" algn="l">
              <a:spcBef>
                <a:spcPts val="750"/>
              </a:spcBef>
              <a:spcAft>
                <a:spcPts val="0"/>
              </a:spcAft>
              <a:buSzPts val="540"/>
              <a:buNone/>
              <a:defRPr sz="675"/>
            </a:lvl9pPr>
          </a:lstStyle>
          <a:p>
            <a:endParaRPr/>
          </a:p>
        </p:txBody>
      </p:sp>
      <p:sp>
        <p:nvSpPr>
          <p:cNvPr id="72" name="Google Shape;72;p11"/>
          <p:cNvSpPr txBox="1">
            <a:spLocks noGrp="1"/>
          </p:cNvSpPr>
          <p:nvPr>
            <p:ph type="dt" idx="10"/>
          </p:nvPr>
        </p:nvSpPr>
        <p:spPr>
          <a:xfrm rot="5400000">
            <a:off x="7616730" y="1343026"/>
            <a:ext cx="742949" cy="2285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1"/>
          <p:cNvSpPr txBox="1">
            <a:spLocks noGrp="1"/>
          </p:cNvSpPr>
          <p:nvPr>
            <p:ph type="ftr" idx="11"/>
          </p:nvPr>
        </p:nvSpPr>
        <p:spPr>
          <a:xfrm rot="5400000">
            <a:off x="6713680" y="2418973"/>
            <a:ext cx="2894846" cy="2286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4" name="Google Shape;74;p11"/>
          <p:cNvSpPr txBox="1">
            <a:spLocks noGrp="1"/>
          </p:cNvSpPr>
          <p:nvPr>
            <p:ph type="sldNum" idx="12"/>
          </p:nvPr>
        </p:nvSpPr>
        <p:spPr>
          <a:xfrm>
            <a:off x="7764406" y="221797"/>
            <a:ext cx="628649" cy="575765"/>
          </a:xfrm>
          <a:prstGeom prst="rect">
            <a:avLst/>
          </a:prstGeom>
          <a:noFill/>
          <a:ln>
            <a:noFill/>
          </a:ln>
        </p:spPr>
        <p:txBody>
          <a:bodyPr spcFirstLastPara="1" wrap="square" lIns="91425" tIns="45700" rIns="91425" bIns="45700" anchor="b" anchorCtr="0">
            <a:noAutofit/>
          </a:bodyPr>
          <a:lstStyle>
            <a:lvl1pPr marL="0" lvl="0" indent="0" algn="r">
              <a:spcBef>
                <a:spcPts val="0"/>
              </a:spcBef>
              <a:spcAft>
                <a:spcPts val="0"/>
              </a:spcAft>
              <a:buClr>
                <a:schemeClr val="lt1"/>
              </a:buClr>
              <a:buSzPts val="2100"/>
              <a:buFont typeface="Century Gothic"/>
              <a:buNone/>
              <a:defRPr/>
            </a:lvl1pPr>
            <a:lvl2pPr marL="0" lvl="1" indent="0" algn="r">
              <a:spcBef>
                <a:spcPts val="0"/>
              </a:spcBef>
              <a:spcAft>
                <a:spcPts val="0"/>
              </a:spcAft>
              <a:buClr>
                <a:schemeClr val="lt1"/>
              </a:buClr>
              <a:buSzPts val="2100"/>
              <a:buFont typeface="Century Gothic"/>
              <a:buNone/>
              <a:defRPr/>
            </a:lvl2pPr>
            <a:lvl3pPr marL="0" lvl="2" indent="0" algn="r">
              <a:spcBef>
                <a:spcPts val="0"/>
              </a:spcBef>
              <a:spcAft>
                <a:spcPts val="0"/>
              </a:spcAft>
              <a:buClr>
                <a:schemeClr val="lt1"/>
              </a:buClr>
              <a:buSzPts val="2100"/>
              <a:buFont typeface="Century Gothic"/>
              <a:buNone/>
              <a:defRPr/>
            </a:lvl3pPr>
            <a:lvl4pPr marL="0" lvl="3" indent="0" algn="r">
              <a:spcBef>
                <a:spcPts val="0"/>
              </a:spcBef>
              <a:spcAft>
                <a:spcPts val="0"/>
              </a:spcAft>
              <a:buClr>
                <a:schemeClr val="lt1"/>
              </a:buClr>
              <a:buSzPts val="2100"/>
              <a:buFont typeface="Century Gothic"/>
              <a:buNone/>
              <a:defRPr/>
            </a:lvl4pPr>
            <a:lvl5pPr marL="0" lvl="4" indent="0" algn="r">
              <a:spcBef>
                <a:spcPts val="0"/>
              </a:spcBef>
              <a:spcAft>
                <a:spcPts val="0"/>
              </a:spcAft>
              <a:buClr>
                <a:schemeClr val="lt1"/>
              </a:buClr>
              <a:buSzPts val="2100"/>
              <a:buFont typeface="Century Gothic"/>
              <a:buNone/>
              <a:defRPr/>
            </a:lvl5pPr>
            <a:lvl6pPr marL="0" lvl="5" indent="0" algn="r">
              <a:spcBef>
                <a:spcPts val="0"/>
              </a:spcBef>
              <a:spcAft>
                <a:spcPts val="0"/>
              </a:spcAft>
              <a:buClr>
                <a:schemeClr val="lt1"/>
              </a:buClr>
              <a:buSzPts val="2100"/>
              <a:buFont typeface="Century Gothic"/>
              <a:buNone/>
              <a:defRPr/>
            </a:lvl6pPr>
            <a:lvl7pPr marL="0" lvl="6" indent="0" algn="r">
              <a:spcBef>
                <a:spcPts val="0"/>
              </a:spcBef>
              <a:spcAft>
                <a:spcPts val="0"/>
              </a:spcAft>
              <a:buClr>
                <a:schemeClr val="lt1"/>
              </a:buClr>
              <a:buSzPts val="2100"/>
              <a:buFont typeface="Century Gothic"/>
              <a:buNone/>
              <a:defRPr/>
            </a:lvl7pPr>
            <a:lvl8pPr marL="0" lvl="7" indent="0" algn="r">
              <a:spcBef>
                <a:spcPts val="0"/>
              </a:spcBef>
              <a:spcAft>
                <a:spcPts val="0"/>
              </a:spcAft>
              <a:buClr>
                <a:schemeClr val="lt1"/>
              </a:buClr>
              <a:buSzPts val="2100"/>
              <a:buFont typeface="Century Gothic"/>
              <a:buNone/>
              <a:defRPr/>
            </a:lvl8pPr>
            <a:lvl9pPr marL="0" lvl="8" indent="0" algn="r">
              <a:spcBef>
                <a:spcPts val="0"/>
              </a:spcBef>
              <a:spcAft>
                <a:spcPts val="0"/>
              </a:spcAft>
              <a:buClr>
                <a:schemeClr val="lt1"/>
              </a:buClr>
              <a:buSzPts val="2100"/>
              <a:buFont typeface="Century Gothic"/>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75"/>
        <p:cNvGrpSpPr/>
        <p:nvPr/>
      </p:nvGrpSpPr>
      <p:grpSpPr>
        <a:xfrm>
          <a:off x="0" y="0"/>
          <a:ext cx="0" cy="0"/>
          <a:chOff x="0" y="0"/>
          <a:chExt cx="0" cy="0"/>
        </a:xfrm>
      </p:grpSpPr>
      <p:sp>
        <p:nvSpPr>
          <p:cNvPr id="76" name="Google Shape;76;p12"/>
          <p:cNvSpPr txBox="1">
            <a:spLocks noGrp="1"/>
          </p:cNvSpPr>
          <p:nvPr>
            <p:ph type="title"/>
          </p:nvPr>
        </p:nvSpPr>
        <p:spPr>
          <a:xfrm>
            <a:off x="865430" y="1390644"/>
            <a:ext cx="3819680" cy="1181106"/>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lt2"/>
              </a:buClr>
              <a:buSzPts val="2700"/>
              <a:buFont typeface="Century Gothic"/>
              <a:buNone/>
              <a:defRPr sz="2700"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12"/>
          <p:cNvSpPr>
            <a:spLocks noGrp="1"/>
          </p:cNvSpPr>
          <p:nvPr>
            <p:ph type="pic" idx="2"/>
          </p:nvPr>
        </p:nvSpPr>
        <p:spPr>
          <a:xfrm>
            <a:off x="5212160" y="857250"/>
            <a:ext cx="2400300" cy="3429000"/>
          </a:xfrm>
          <a:prstGeom prst="roundRect">
            <a:avLst>
              <a:gd name="adj" fmla="val 1858"/>
            </a:avLst>
          </a:prstGeom>
          <a:noFill/>
          <a:ln>
            <a:noFill/>
          </a:ln>
          <a:effectLst>
            <a:outerShdw blurRad="50800" dist="50800" dir="5400000" algn="tl" rotWithShape="0">
              <a:srgbClr val="000000">
                <a:alpha val="42745"/>
              </a:srgbClr>
            </a:outerShdw>
          </a:effectLst>
        </p:spPr>
        <p:txBody>
          <a:bodyPr spcFirstLastPara="1" wrap="square" lIns="91425" tIns="45700" rIns="91425" bIns="45700" anchor="t" anchorCtr="0">
            <a:noAutofit/>
          </a:bodyPr>
          <a:lstStyle>
            <a:lvl1pPr marR="0" lvl="0" algn="ctr" rtl="0">
              <a:spcBef>
                <a:spcPts val="750"/>
              </a:spcBef>
              <a:spcAft>
                <a:spcPts val="0"/>
              </a:spcAft>
              <a:buClr>
                <a:srgbClr val="86D1D8"/>
              </a:buClr>
              <a:buSzPts val="960"/>
              <a:buFont typeface="Noto Sans Symbols"/>
              <a:buNone/>
              <a:defRPr sz="1200" b="0" i="0" u="none" strike="noStrike" cap="none">
                <a:solidFill>
                  <a:schemeClr val="lt1"/>
                </a:solidFill>
                <a:latin typeface="Century Gothic"/>
                <a:ea typeface="Century Gothic"/>
                <a:cs typeface="Century Gothic"/>
                <a:sym typeface="Century Gothic"/>
              </a:defRPr>
            </a:lvl1pPr>
            <a:lvl2pPr marR="0" lvl="1" algn="l" rtl="0">
              <a:spcBef>
                <a:spcPts val="750"/>
              </a:spcBef>
              <a:spcAft>
                <a:spcPts val="0"/>
              </a:spcAft>
              <a:buClr>
                <a:srgbClr val="86D1D8"/>
              </a:buClr>
              <a:buSzPts val="960"/>
              <a:buFont typeface="Noto Sans Symbols"/>
              <a:buNone/>
              <a:defRPr sz="1200" b="0" i="0" u="none" strike="noStrike" cap="none">
                <a:solidFill>
                  <a:schemeClr val="lt1"/>
                </a:solidFill>
                <a:latin typeface="Century Gothic"/>
                <a:ea typeface="Century Gothic"/>
                <a:cs typeface="Century Gothic"/>
                <a:sym typeface="Century Gothic"/>
              </a:defRPr>
            </a:lvl2pPr>
            <a:lvl3pPr marR="0" lvl="2" algn="l" rtl="0">
              <a:spcBef>
                <a:spcPts val="750"/>
              </a:spcBef>
              <a:spcAft>
                <a:spcPts val="0"/>
              </a:spcAft>
              <a:buClr>
                <a:srgbClr val="86D1D8"/>
              </a:buClr>
              <a:buSzPts val="960"/>
              <a:buFont typeface="Noto Sans Symbols"/>
              <a:buNone/>
              <a:defRPr sz="1200" b="0" i="0" u="none" strike="noStrike" cap="none">
                <a:solidFill>
                  <a:schemeClr val="lt1"/>
                </a:solidFill>
                <a:latin typeface="Century Gothic"/>
                <a:ea typeface="Century Gothic"/>
                <a:cs typeface="Century Gothic"/>
                <a:sym typeface="Century Gothic"/>
              </a:defRPr>
            </a:lvl3pPr>
            <a:lvl4pPr marR="0" lvl="3" algn="l" rtl="0">
              <a:spcBef>
                <a:spcPts val="750"/>
              </a:spcBef>
              <a:spcAft>
                <a:spcPts val="0"/>
              </a:spcAft>
              <a:buClr>
                <a:srgbClr val="86D1D8"/>
              </a:buClr>
              <a:buSzPts val="960"/>
              <a:buFont typeface="Noto Sans Symbols"/>
              <a:buNone/>
              <a:defRPr sz="1200" b="0" i="0" u="none" strike="noStrike" cap="none">
                <a:solidFill>
                  <a:schemeClr val="lt1"/>
                </a:solidFill>
                <a:latin typeface="Century Gothic"/>
                <a:ea typeface="Century Gothic"/>
                <a:cs typeface="Century Gothic"/>
                <a:sym typeface="Century Gothic"/>
              </a:defRPr>
            </a:lvl4pPr>
            <a:lvl5pPr marR="0" lvl="4" algn="l" rtl="0">
              <a:spcBef>
                <a:spcPts val="750"/>
              </a:spcBef>
              <a:spcAft>
                <a:spcPts val="0"/>
              </a:spcAft>
              <a:buClr>
                <a:srgbClr val="86D1D8"/>
              </a:buClr>
              <a:buSzPts val="960"/>
              <a:buFont typeface="Noto Sans Symbols"/>
              <a:buNone/>
              <a:defRPr sz="1200" b="0" i="0" u="none" strike="noStrike" cap="none">
                <a:solidFill>
                  <a:schemeClr val="lt1"/>
                </a:solidFill>
                <a:latin typeface="Century Gothic"/>
                <a:ea typeface="Century Gothic"/>
                <a:cs typeface="Century Gothic"/>
                <a:sym typeface="Century Gothic"/>
              </a:defRPr>
            </a:lvl5pPr>
            <a:lvl6pPr marR="0" lvl="5" algn="l" rtl="0">
              <a:spcBef>
                <a:spcPts val="750"/>
              </a:spcBef>
              <a:spcAft>
                <a:spcPts val="0"/>
              </a:spcAft>
              <a:buClr>
                <a:srgbClr val="86D1D8"/>
              </a:buClr>
              <a:buSzPts val="960"/>
              <a:buFont typeface="Noto Sans Symbols"/>
              <a:buNone/>
              <a:defRPr sz="1200" b="0" i="0" u="none" strike="noStrike" cap="none">
                <a:solidFill>
                  <a:schemeClr val="lt1"/>
                </a:solidFill>
                <a:latin typeface="Century Gothic"/>
                <a:ea typeface="Century Gothic"/>
                <a:cs typeface="Century Gothic"/>
                <a:sym typeface="Century Gothic"/>
              </a:defRPr>
            </a:lvl6pPr>
            <a:lvl7pPr marR="0" lvl="6" algn="l" rtl="0">
              <a:spcBef>
                <a:spcPts val="750"/>
              </a:spcBef>
              <a:spcAft>
                <a:spcPts val="0"/>
              </a:spcAft>
              <a:buClr>
                <a:srgbClr val="86D1D8"/>
              </a:buClr>
              <a:buSzPts val="960"/>
              <a:buFont typeface="Noto Sans Symbols"/>
              <a:buNone/>
              <a:defRPr sz="1200" b="0" i="0" u="none" strike="noStrike" cap="none">
                <a:solidFill>
                  <a:schemeClr val="lt1"/>
                </a:solidFill>
                <a:latin typeface="Century Gothic"/>
                <a:ea typeface="Century Gothic"/>
                <a:cs typeface="Century Gothic"/>
                <a:sym typeface="Century Gothic"/>
              </a:defRPr>
            </a:lvl7pPr>
            <a:lvl8pPr marR="0" lvl="7" algn="l" rtl="0">
              <a:spcBef>
                <a:spcPts val="750"/>
              </a:spcBef>
              <a:spcAft>
                <a:spcPts val="0"/>
              </a:spcAft>
              <a:buClr>
                <a:srgbClr val="86D1D8"/>
              </a:buClr>
              <a:buSzPts val="960"/>
              <a:buFont typeface="Noto Sans Symbols"/>
              <a:buNone/>
              <a:defRPr sz="1200" b="0" i="0" u="none" strike="noStrike" cap="none">
                <a:solidFill>
                  <a:schemeClr val="lt1"/>
                </a:solidFill>
                <a:latin typeface="Century Gothic"/>
                <a:ea typeface="Century Gothic"/>
                <a:cs typeface="Century Gothic"/>
                <a:sym typeface="Century Gothic"/>
              </a:defRPr>
            </a:lvl8pPr>
            <a:lvl9pPr marR="0" lvl="8" algn="l" rtl="0">
              <a:spcBef>
                <a:spcPts val="750"/>
              </a:spcBef>
              <a:spcAft>
                <a:spcPts val="0"/>
              </a:spcAft>
              <a:buClr>
                <a:srgbClr val="86D1D8"/>
              </a:buClr>
              <a:buSzPts val="960"/>
              <a:buFont typeface="Noto Sans Symbols"/>
              <a:buNone/>
              <a:defRPr sz="1200" b="0" i="0" u="none" strike="noStrike" cap="none">
                <a:solidFill>
                  <a:schemeClr val="lt1"/>
                </a:solidFill>
                <a:latin typeface="Century Gothic"/>
                <a:ea typeface="Century Gothic"/>
                <a:cs typeface="Century Gothic"/>
                <a:sym typeface="Century Gothic"/>
              </a:defRPr>
            </a:lvl9pPr>
          </a:lstStyle>
          <a:p>
            <a:endParaRPr/>
          </a:p>
        </p:txBody>
      </p:sp>
      <p:sp>
        <p:nvSpPr>
          <p:cNvPr id="78" name="Google Shape;78;p12"/>
          <p:cNvSpPr txBox="1">
            <a:spLocks noGrp="1"/>
          </p:cNvSpPr>
          <p:nvPr>
            <p:ph type="body" idx="1"/>
          </p:nvPr>
        </p:nvSpPr>
        <p:spPr>
          <a:xfrm>
            <a:off x="866216" y="2743200"/>
            <a:ext cx="3813734" cy="1028700"/>
          </a:xfrm>
          <a:prstGeom prst="rect">
            <a:avLst/>
          </a:prstGeom>
          <a:noFill/>
          <a:ln>
            <a:noFill/>
          </a:ln>
        </p:spPr>
        <p:txBody>
          <a:bodyPr spcFirstLastPara="1" wrap="square" lIns="91425" tIns="45700" rIns="91425" bIns="45700" anchor="t" anchorCtr="0">
            <a:normAutofit/>
          </a:bodyPr>
          <a:lstStyle>
            <a:lvl1pPr marL="457200" lvl="0" indent="-228600" algn="l">
              <a:spcBef>
                <a:spcPts val="750"/>
              </a:spcBef>
              <a:spcAft>
                <a:spcPts val="0"/>
              </a:spcAft>
              <a:buSzPts val="840"/>
              <a:buNone/>
              <a:defRPr sz="1050"/>
            </a:lvl1pPr>
            <a:lvl2pPr marL="914400" lvl="1" indent="-228600" algn="l">
              <a:spcBef>
                <a:spcPts val="750"/>
              </a:spcBef>
              <a:spcAft>
                <a:spcPts val="0"/>
              </a:spcAft>
              <a:buSzPts val="720"/>
              <a:buNone/>
              <a:defRPr sz="900"/>
            </a:lvl2pPr>
            <a:lvl3pPr marL="1371600" lvl="2" indent="-228600" algn="l">
              <a:spcBef>
                <a:spcPts val="750"/>
              </a:spcBef>
              <a:spcAft>
                <a:spcPts val="0"/>
              </a:spcAft>
              <a:buSzPts val="600"/>
              <a:buNone/>
              <a:defRPr sz="750"/>
            </a:lvl3pPr>
            <a:lvl4pPr marL="1828800" lvl="3" indent="-228600" algn="l">
              <a:spcBef>
                <a:spcPts val="750"/>
              </a:spcBef>
              <a:spcAft>
                <a:spcPts val="0"/>
              </a:spcAft>
              <a:buSzPts val="540"/>
              <a:buNone/>
              <a:defRPr sz="675"/>
            </a:lvl4pPr>
            <a:lvl5pPr marL="2286000" lvl="4" indent="-228600" algn="l">
              <a:spcBef>
                <a:spcPts val="750"/>
              </a:spcBef>
              <a:spcAft>
                <a:spcPts val="0"/>
              </a:spcAft>
              <a:buSzPts val="540"/>
              <a:buNone/>
              <a:defRPr sz="675"/>
            </a:lvl5pPr>
            <a:lvl6pPr marL="2743200" lvl="5" indent="-228600" algn="l">
              <a:spcBef>
                <a:spcPts val="750"/>
              </a:spcBef>
              <a:spcAft>
                <a:spcPts val="0"/>
              </a:spcAft>
              <a:buSzPts val="540"/>
              <a:buNone/>
              <a:defRPr sz="675"/>
            </a:lvl6pPr>
            <a:lvl7pPr marL="3200400" lvl="6" indent="-228600" algn="l">
              <a:spcBef>
                <a:spcPts val="750"/>
              </a:spcBef>
              <a:spcAft>
                <a:spcPts val="0"/>
              </a:spcAft>
              <a:buSzPts val="540"/>
              <a:buNone/>
              <a:defRPr sz="675"/>
            </a:lvl7pPr>
            <a:lvl8pPr marL="3657600" lvl="7" indent="-228600" algn="l">
              <a:spcBef>
                <a:spcPts val="750"/>
              </a:spcBef>
              <a:spcAft>
                <a:spcPts val="0"/>
              </a:spcAft>
              <a:buSzPts val="540"/>
              <a:buNone/>
              <a:defRPr sz="675"/>
            </a:lvl8pPr>
            <a:lvl9pPr marL="4114800" lvl="8" indent="-228600" algn="l">
              <a:spcBef>
                <a:spcPts val="750"/>
              </a:spcBef>
              <a:spcAft>
                <a:spcPts val="0"/>
              </a:spcAft>
              <a:buSzPts val="540"/>
              <a:buNone/>
              <a:defRPr sz="675"/>
            </a:lvl9pPr>
          </a:lstStyle>
          <a:p>
            <a:endParaRPr/>
          </a:p>
        </p:txBody>
      </p:sp>
      <p:sp>
        <p:nvSpPr>
          <p:cNvPr id="79" name="Google Shape;79;p12"/>
          <p:cNvSpPr txBox="1">
            <a:spLocks noGrp="1"/>
          </p:cNvSpPr>
          <p:nvPr>
            <p:ph type="dt" idx="10"/>
          </p:nvPr>
        </p:nvSpPr>
        <p:spPr>
          <a:xfrm rot="5400000">
            <a:off x="7616730" y="1343026"/>
            <a:ext cx="742949" cy="2285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12"/>
          <p:cNvSpPr txBox="1">
            <a:spLocks noGrp="1"/>
          </p:cNvSpPr>
          <p:nvPr>
            <p:ph type="ftr" idx="11"/>
          </p:nvPr>
        </p:nvSpPr>
        <p:spPr>
          <a:xfrm rot="5400000">
            <a:off x="6713680" y="2418973"/>
            <a:ext cx="2894846" cy="2286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1" name="Google Shape;81;p12"/>
          <p:cNvSpPr txBox="1">
            <a:spLocks noGrp="1"/>
          </p:cNvSpPr>
          <p:nvPr>
            <p:ph type="sldNum" idx="12"/>
          </p:nvPr>
        </p:nvSpPr>
        <p:spPr>
          <a:xfrm>
            <a:off x="7764406" y="221797"/>
            <a:ext cx="628649" cy="575765"/>
          </a:xfrm>
          <a:prstGeom prst="rect">
            <a:avLst/>
          </a:prstGeom>
          <a:noFill/>
          <a:ln>
            <a:noFill/>
          </a:ln>
        </p:spPr>
        <p:txBody>
          <a:bodyPr spcFirstLastPara="1" wrap="square" lIns="91425" tIns="45700" rIns="91425" bIns="45700" anchor="b" anchorCtr="0">
            <a:noAutofit/>
          </a:bodyPr>
          <a:lstStyle>
            <a:lvl1pPr marL="0" lvl="0" indent="0" algn="r">
              <a:spcBef>
                <a:spcPts val="0"/>
              </a:spcBef>
              <a:spcAft>
                <a:spcPts val="0"/>
              </a:spcAft>
              <a:buClr>
                <a:schemeClr val="lt1"/>
              </a:buClr>
              <a:buSzPts val="2100"/>
              <a:buFont typeface="Century Gothic"/>
              <a:buNone/>
              <a:defRPr/>
            </a:lvl1pPr>
            <a:lvl2pPr marL="0" lvl="1" indent="0" algn="r">
              <a:spcBef>
                <a:spcPts val="0"/>
              </a:spcBef>
              <a:spcAft>
                <a:spcPts val="0"/>
              </a:spcAft>
              <a:buClr>
                <a:schemeClr val="lt1"/>
              </a:buClr>
              <a:buSzPts val="2100"/>
              <a:buFont typeface="Century Gothic"/>
              <a:buNone/>
              <a:defRPr/>
            </a:lvl2pPr>
            <a:lvl3pPr marL="0" lvl="2" indent="0" algn="r">
              <a:spcBef>
                <a:spcPts val="0"/>
              </a:spcBef>
              <a:spcAft>
                <a:spcPts val="0"/>
              </a:spcAft>
              <a:buClr>
                <a:schemeClr val="lt1"/>
              </a:buClr>
              <a:buSzPts val="2100"/>
              <a:buFont typeface="Century Gothic"/>
              <a:buNone/>
              <a:defRPr/>
            </a:lvl3pPr>
            <a:lvl4pPr marL="0" lvl="3" indent="0" algn="r">
              <a:spcBef>
                <a:spcPts val="0"/>
              </a:spcBef>
              <a:spcAft>
                <a:spcPts val="0"/>
              </a:spcAft>
              <a:buClr>
                <a:schemeClr val="lt1"/>
              </a:buClr>
              <a:buSzPts val="2100"/>
              <a:buFont typeface="Century Gothic"/>
              <a:buNone/>
              <a:defRPr/>
            </a:lvl4pPr>
            <a:lvl5pPr marL="0" lvl="4" indent="0" algn="r">
              <a:spcBef>
                <a:spcPts val="0"/>
              </a:spcBef>
              <a:spcAft>
                <a:spcPts val="0"/>
              </a:spcAft>
              <a:buClr>
                <a:schemeClr val="lt1"/>
              </a:buClr>
              <a:buSzPts val="2100"/>
              <a:buFont typeface="Century Gothic"/>
              <a:buNone/>
              <a:defRPr/>
            </a:lvl5pPr>
            <a:lvl6pPr marL="0" lvl="5" indent="0" algn="r">
              <a:spcBef>
                <a:spcPts val="0"/>
              </a:spcBef>
              <a:spcAft>
                <a:spcPts val="0"/>
              </a:spcAft>
              <a:buClr>
                <a:schemeClr val="lt1"/>
              </a:buClr>
              <a:buSzPts val="2100"/>
              <a:buFont typeface="Century Gothic"/>
              <a:buNone/>
              <a:defRPr/>
            </a:lvl6pPr>
            <a:lvl7pPr marL="0" lvl="6" indent="0" algn="r">
              <a:spcBef>
                <a:spcPts val="0"/>
              </a:spcBef>
              <a:spcAft>
                <a:spcPts val="0"/>
              </a:spcAft>
              <a:buClr>
                <a:schemeClr val="lt1"/>
              </a:buClr>
              <a:buSzPts val="2100"/>
              <a:buFont typeface="Century Gothic"/>
              <a:buNone/>
              <a:defRPr/>
            </a:lvl7pPr>
            <a:lvl8pPr marL="0" lvl="7" indent="0" algn="r">
              <a:spcBef>
                <a:spcPts val="0"/>
              </a:spcBef>
              <a:spcAft>
                <a:spcPts val="0"/>
              </a:spcAft>
              <a:buClr>
                <a:schemeClr val="lt1"/>
              </a:buClr>
              <a:buSzPts val="2100"/>
              <a:buFont typeface="Century Gothic"/>
              <a:buNone/>
              <a:defRPr/>
            </a:lvl8pPr>
            <a:lvl9pPr marL="0" lvl="8" indent="0" algn="r">
              <a:spcBef>
                <a:spcPts val="0"/>
              </a:spcBef>
              <a:spcAft>
                <a:spcPts val="0"/>
              </a:spcAft>
              <a:buClr>
                <a:schemeClr val="lt1"/>
              </a:buClr>
              <a:buSzPts val="2100"/>
              <a:buFont typeface="Century Gothic"/>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Panoramic Picture with Caption">
  <p:cSld name="Panoramic Picture with Caption">
    <p:spTree>
      <p:nvGrpSpPr>
        <p:cNvPr id="1" name="Shape 82"/>
        <p:cNvGrpSpPr/>
        <p:nvPr/>
      </p:nvGrpSpPr>
      <p:grpSpPr>
        <a:xfrm>
          <a:off x="0" y="0"/>
          <a:ext cx="0" cy="0"/>
          <a:chOff x="0" y="0"/>
          <a:chExt cx="0" cy="0"/>
        </a:xfrm>
      </p:grpSpPr>
      <p:sp>
        <p:nvSpPr>
          <p:cNvPr id="83" name="Google Shape;83;p13"/>
          <p:cNvSpPr txBox="1">
            <a:spLocks noGrp="1"/>
          </p:cNvSpPr>
          <p:nvPr>
            <p:ph type="title"/>
          </p:nvPr>
        </p:nvSpPr>
        <p:spPr>
          <a:xfrm>
            <a:off x="866217" y="3600440"/>
            <a:ext cx="6619243" cy="425054"/>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lt2"/>
              </a:buClr>
              <a:buSzPts val="1800"/>
              <a:buFont typeface="Century Gothic"/>
              <a:buNone/>
              <a:defRPr sz="1800"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4" name="Google Shape;84;p13"/>
          <p:cNvSpPr>
            <a:spLocks noGrp="1"/>
          </p:cNvSpPr>
          <p:nvPr>
            <p:ph type="pic" idx="2"/>
          </p:nvPr>
        </p:nvSpPr>
        <p:spPr>
          <a:xfrm>
            <a:off x="866216" y="514350"/>
            <a:ext cx="6619244" cy="2730500"/>
          </a:xfrm>
          <a:prstGeom prst="roundRect">
            <a:avLst>
              <a:gd name="adj" fmla="val 1858"/>
            </a:avLst>
          </a:prstGeom>
          <a:noFill/>
          <a:ln>
            <a:noFill/>
          </a:ln>
          <a:effectLst>
            <a:outerShdw blurRad="50800" dist="50800" dir="5400000" algn="tl" rotWithShape="0">
              <a:srgbClr val="000000">
                <a:alpha val="42745"/>
              </a:srgbClr>
            </a:outerShdw>
          </a:effectLst>
        </p:spPr>
        <p:txBody>
          <a:bodyPr spcFirstLastPara="1" wrap="square" lIns="91425" tIns="45700" rIns="91425" bIns="45700" anchor="t" anchorCtr="0">
            <a:noAutofit/>
          </a:bodyPr>
          <a:lstStyle>
            <a:lvl1pPr marR="0" lvl="0" algn="ctr" rtl="0">
              <a:spcBef>
                <a:spcPts val="750"/>
              </a:spcBef>
              <a:spcAft>
                <a:spcPts val="0"/>
              </a:spcAft>
              <a:buClr>
                <a:srgbClr val="86D1D8"/>
              </a:buClr>
              <a:buSzPts val="960"/>
              <a:buFont typeface="Noto Sans Symbols"/>
              <a:buNone/>
              <a:defRPr sz="1200" b="0" i="0" u="none" strike="noStrike" cap="none">
                <a:solidFill>
                  <a:schemeClr val="lt1"/>
                </a:solidFill>
                <a:latin typeface="Century Gothic"/>
                <a:ea typeface="Century Gothic"/>
                <a:cs typeface="Century Gothic"/>
                <a:sym typeface="Century Gothic"/>
              </a:defRPr>
            </a:lvl1pPr>
            <a:lvl2pPr marR="0" lvl="1" algn="l" rtl="0">
              <a:spcBef>
                <a:spcPts val="750"/>
              </a:spcBef>
              <a:spcAft>
                <a:spcPts val="0"/>
              </a:spcAft>
              <a:buClr>
                <a:srgbClr val="86D1D8"/>
              </a:buClr>
              <a:buSzPts val="960"/>
              <a:buFont typeface="Noto Sans Symbols"/>
              <a:buNone/>
              <a:defRPr sz="1200" b="0" i="0" u="none" strike="noStrike" cap="none">
                <a:solidFill>
                  <a:schemeClr val="lt1"/>
                </a:solidFill>
                <a:latin typeface="Century Gothic"/>
                <a:ea typeface="Century Gothic"/>
                <a:cs typeface="Century Gothic"/>
                <a:sym typeface="Century Gothic"/>
              </a:defRPr>
            </a:lvl2pPr>
            <a:lvl3pPr marR="0" lvl="2" algn="l" rtl="0">
              <a:spcBef>
                <a:spcPts val="750"/>
              </a:spcBef>
              <a:spcAft>
                <a:spcPts val="0"/>
              </a:spcAft>
              <a:buClr>
                <a:srgbClr val="86D1D8"/>
              </a:buClr>
              <a:buSzPts val="960"/>
              <a:buFont typeface="Noto Sans Symbols"/>
              <a:buNone/>
              <a:defRPr sz="1200" b="0" i="0" u="none" strike="noStrike" cap="none">
                <a:solidFill>
                  <a:schemeClr val="lt1"/>
                </a:solidFill>
                <a:latin typeface="Century Gothic"/>
                <a:ea typeface="Century Gothic"/>
                <a:cs typeface="Century Gothic"/>
                <a:sym typeface="Century Gothic"/>
              </a:defRPr>
            </a:lvl3pPr>
            <a:lvl4pPr marR="0" lvl="3" algn="l" rtl="0">
              <a:spcBef>
                <a:spcPts val="750"/>
              </a:spcBef>
              <a:spcAft>
                <a:spcPts val="0"/>
              </a:spcAft>
              <a:buClr>
                <a:srgbClr val="86D1D8"/>
              </a:buClr>
              <a:buSzPts val="960"/>
              <a:buFont typeface="Noto Sans Symbols"/>
              <a:buNone/>
              <a:defRPr sz="1200" b="0" i="0" u="none" strike="noStrike" cap="none">
                <a:solidFill>
                  <a:schemeClr val="lt1"/>
                </a:solidFill>
                <a:latin typeface="Century Gothic"/>
                <a:ea typeface="Century Gothic"/>
                <a:cs typeface="Century Gothic"/>
                <a:sym typeface="Century Gothic"/>
              </a:defRPr>
            </a:lvl4pPr>
            <a:lvl5pPr marR="0" lvl="4" algn="l" rtl="0">
              <a:spcBef>
                <a:spcPts val="750"/>
              </a:spcBef>
              <a:spcAft>
                <a:spcPts val="0"/>
              </a:spcAft>
              <a:buClr>
                <a:srgbClr val="86D1D8"/>
              </a:buClr>
              <a:buSzPts val="960"/>
              <a:buFont typeface="Noto Sans Symbols"/>
              <a:buNone/>
              <a:defRPr sz="1200" b="0" i="0" u="none" strike="noStrike" cap="none">
                <a:solidFill>
                  <a:schemeClr val="lt1"/>
                </a:solidFill>
                <a:latin typeface="Century Gothic"/>
                <a:ea typeface="Century Gothic"/>
                <a:cs typeface="Century Gothic"/>
                <a:sym typeface="Century Gothic"/>
              </a:defRPr>
            </a:lvl5pPr>
            <a:lvl6pPr marR="0" lvl="5" algn="l" rtl="0">
              <a:spcBef>
                <a:spcPts val="750"/>
              </a:spcBef>
              <a:spcAft>
                <a:spcPts val="0"/>
              </a:spcAft>
              <a:buClr>
                <a:srgbClr val="86D1D8"/>
              </a:buClr>
              <a:buSzPts val="960"/>
              <a:buFont typeface="Noto Sans Symbols"/>
              <a:buNone/>
              <a:defRPr sz="1200" b="0" i="0" u="none" strike="noStrike" cap="none">
                <a:solidFill>
                  <a:schemeClr val="lt1"/>
                </a:solidFill>
                <a:latin typeface="Century Gothic"/>
                <a:ea typeface="Century Gothic"/>
                <a:cs typeface="Century Gothic"/>
                <a:sym typeface="Century Gothic"/>
              </a:defRPr>
            </a:lvl6pPr>
            <a:lvl7pPr marR="0" lvl="6" algn="l" rtl="0">
              <a:spcBef>
                <a:spcPts val="750"/>
              </a:spcBef>
              <a:spcAft>
                <a:spcPts val="0"/>
              </a:spcAft>
              <a:buClr>
                <a:srgbClr val="86D1D8"/>
              </a:buClr>
              <a:buSzPts val="960"/>
              <a:buFont typeface="Noto Sans Symbols"/>
              <a:buNone/>
              <a:defRPr sz="1200" b="0" i="0" u="none" strike="noStrike" cap="none">
                <a:solidFill>
                  <a:schemeClr val="lt1"/>
                </a:solidFill>
                <a:latin typeface="Century Gothic"/>
                <a:ea typeface="Century Gothic"/>
                <a:cs typeface="Century Gothic"/>
                <a:sym typeface="Century Gothic"/>
              </a:defRPr>
            </a:lvl7pPr>
            <a:lvl8pPr marR="0" lvl="7" algn="l" rtl="0">
              <a:spcBef>
                <a:spcPts val="750"/>
              </a:spcBef>
              <a:spcAft>
                <a:spcPts val="0"/>
              </a:spcAft>
              <a:buClr>
                <a:srgbClr val="86D1D8"/>
              </a:buClr>
              <a:buSzPts val="960"/>
              <a:buFont typeface="Noto Sans Symbols"/>
              <a:buNone/>
              <a:defRPr sz="1200" b="0" i="0" u="none" strike="noStrike" cap="none">
                <a:solidFill>
                  <a:schemeClr val="lt1"/>
                </a:solidFill>
                <a:latin typeface="Century Gothic"/>
                <a:ea typeface="Century Gothic"/>
                <a:cs typeface="Century Gothic"/>
                <a:sym typeface="Century Gothic"/>
              </a:defRPr>
            </a:lvl8pPr>
            <a:lvl9pPr marR="0" lvl="8" algn="l" rtl="0">
              <a:spcBef>
                <a:spcPts val="750"/>
              </a:spcBef>
              <a:spcAft>
                <a:spcPts val="0"/>
              </a:spcAft>
              <a:buClr>
                <a:srgbClr val="86D1D8"/>
              </a:buClr>
              <a:buSzPts val="960"/>
              <a:buFont typeface="Noto Sans Symbols"/>
              <a:buNone/>
              <a:defRPr sz="1200" b="0" i="0" u="none" strike="noStrike" cap="none">
                <a:solidFill>
                  <a:schemeClr val="lt1"/>
                </a:solidFill>
                <a:latin typeface="Century Gothic"/>
                <a:ea typeface="Century Gothic"/>
                <a:cs typeface="Century Gothic"/>
                <a:sym typeface="Century Gothic"/>
              </a:defRPr>
            </a:lvl9pPr>
          </a:lstStyle>
          <a:p>
            <a:endParaRPr/>
          </a:p>
        </p:txBody>
      </p:sp>
      <p:sp>
        <p:nvSpPr>
          <p:cNvPr id="85" name="Google Shape;85;p13"/>
          <p:cNvSpPr txBox="1">
            <a:spLocks noGrp="1"/>
          </p:cNvSpPr>
          <p:nvPr>
            <p:ph type="body" idx="1"/>
          </p:nvPr>
        </p:nvSpPr>
        <p:spPr>
          <a:xfrm>
            <a:off x="866217" y="4025494"/>
            <a:ext cx="6619242" cy="370284"/>
          </a:xfrm>
          <a:prstGeom prst="rect">
            <a:avLst/>
          </a:prstGeom>
          <a:noFill/>
          <a:ln>
            <a:noFill/>
          </a:ln>
        </p:spPr>
        <p:txBody>
          <a:bodyPr spcFirstLastPara="1" wrap="square" lIns="91425" tIns="45700" rIns="91425" bIns="45700" anchor="t" anchorCtr="0">
            <a:normAutofit/>
          </a:bodyPr>
          <a:lstStyle>
            <a:lvl1pPr marL="457200" lvl="0" indent="-228600" algn="l">
              <a:spcBef>
                <a:spcPts val="750"/>
              </a:spcBef>
              <a:spcAft>
                <a:spcPts val="0"/>
              </a:spcAft>
              <a:buSzPts val="720"/>
              <a:buNone/>
              <a:defRPr sz="900"/>
            </a:lvl1pPr>
            <a:lvl2pPr marL="914400" lvl="1" indent="-228600" algn="l">
              <a:spcBef>
                <a:spcPts val="750"/>
              </a:spcBef>
              <a:spcAft>
                <a:spcPts val="0"/>
              </a:spcAft>
              <a:buSzPts val="720"/>
              <a:buNone/>
              <a:defRPr sz="900"/>
            </a:lvl2pPr>
            <a:lvl3pPr marL="1371600" lvl="2" indent="-228600" algn="l">
              <a:spcBef>
                <a:spcPts val="750"/>
              </a:spcBef>
              <a:spcAft>
                <a:spcPts val="0"/>
              </a:spcAft>
              <a:buSzPts val="600"/>
              <a:buNone/>
              <a:defRPr sz="750"/>
            </a:lvl3pPr>
            <a:lvl4pPr marL="1828800" lvl="3" indent="-228600" algn="l">
              <a:spcBef>
                <a:spcPts val="750"/>
              </a:spcBef>
              <a:spcAft>
                <a:spcPts val="0"/>
              </a:spcAft>
              <a:buSzPts val="540"/>
              <a:buNone/>
              <a:defRPr sz="675"/>
            </a:lvl4pPr>
            <a:lvl5pPr marL="2286000" lvl="4" indent="-228600" algn="l">
              <a:spcBef>
                <a:spcPts val="750"/>
              </a:spcBef>
              <a:spcAft>
                <a:spcPts val="0"/>
              </a:spcAft>
              <a:buSzPts val="540"/>
              <a:buNone/>
              <a:defRPr sz="675"/>
            </a:lvl5pPr>
            <a:lvl6pPr marL="2743200" lvl="5" indent="-228600" algn="l">
              <a:spcBef>
                <a:spcPts val="750"/>
              </a:spcBef>
              <a:spcAft>
                <a:spcPts val="0"/>
              </a:spcAft>
              <a:buSzPts val="540"/>
              <a:buNone/>
              <a:defRPr sz="675"/>
            </a:lvl6pPr>
            <a:lvl7pPr marL="3200400" lvl="6" indent="-228600" algn="l">
              <a:spcBef>
                <a:spcPts val="750"/>
              </a:spcBef>
              <a:spcAft>
                <a:spcPts val="0"/>
              </a:spcAft>
              <a:buSzPts val="540"/>
              <a:buNone/>
              <a:defRPr sz="675"/>
            </a:lvl7pPr>
            <a:lvl8pPr marL="3657600" lvl="7" indent="-228600" algn="l">
              <a:spcBef>
                <a:spcPts val="750"/>
              </a:spcBef>
              <a:spcAft>
                <a:spcPts val="0"/>
              </a:spcAft>
              <a:buSzPts val="540"/>
              <a:buNone/>
              <a:defRPr sz="675"/>
            </a:lvl8pPr>
            <a:lvl9pPr marL="4114800" lvl="8" indent="-228600" algn="l">
              <a:spcBef>
                <a:spcPts val="750"/>
              </a:spcBef>
              <a:spcAft>
                <a:spcPts val="0"/>
              </a:spcAft>
              <a:buSzPts val="540"/>
              <a:buNone/>
              <a:defRPr sz="675"/>
            </a:lvl9pPr>
          </a:lstStyle>
          <a:p>
            <a:endParaRPr/>
          </a:p>
        </p:txBody>
      </p:sp>
      <p:sp>
        <p:nvSpPr>
          <p:cNvPr id="86" name="Google Shape;86;p13"/>
          <p:cNvSpPr txBox="1">
            <a:spLocks noGrp="1"/>
          </p:cNvSpPr>
          <p:nvPr>
            <p:ph type="dt" idx="10"/>
          </p:nvPr>
        </p:nvSpPr>
        <p:spPr>
          <a:xfrm rot="5400000">
            <a:off x="7616730" y="1343026"/>
            <a:ext cx="742949" cy="2285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7" name="Google Shape;87;p13"/>
          <p:cNvSpPr txBox="1">
            <a:spLocks noGrp="1"/>
          </p:cNvSpPr>
          <p:nvPr>
            <p:ph type="ftr" idx="11"/>
          </p:nvPr>
        </p:nvSpPr>
        <p:spPr>
          <a:xfrm rot="5400000">
            <a:off x="6713680" y="2418973"/>
            <a:ext cx="2894846" cy="2286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8" name="Google Shape;88;p13"/>
          <p:cNvSpPr txBox="1">
            <a:spLocks noGrp="1"/>
          </p:cNvSpPr>
          <p:nvPr>
            <p:ph type="sldNum" idx="12"/>
          </p:nvPr>
        </p:nvSpPr>
        <p:spPr>
          <a:xfrm>
            <a:off x="7764406" y="221797"/>
            <a:ext cx="628649" cy="575765"/>
          </a:xfrm>
          <a:prstGeom prst="rect">
            <a:avLst/>
          </a:prstGeom>
          <a:noFill/>
          <a:ln>
            <a:noFill/>
          </a:ln>
        </p:spPr>
        <p:txBody>
          <a:bodyPr spcFirstLastPara="1" wrap="square" lIns="91425" tIns="45700" rIns="91425" bIns="45700" anchor="b" anchorCtr="0">
            <a:noAutofit/>
          </a:bodyPr>
          <a:lstStyle>
            <a:lvl1pPr marL="0" lvl="0" indent="0" algn="r">
              <a:spcBef>
                <a:spcPts val="0"/>
              </a:spcBef>
              <a:spcAft>
                <a:spcPts val="0"/>
              </a:spcAft>
              <a:buClr>
                <a:schemeClr val="lt1"/>
              </a:buClr>
              <a:buSzPts val="2100"/>
              <a:buFont typeface="Century Gothic"/>
              <a:buNone/>
              <a:defRPr/>
            </a:lvl1pPr>
            <a:lvl2pPr marL="0" lvl="1" indent="0" algn="r">
              <a:spcBef>
                <a:spcPts val="0"/>
              </a:spcBef>
              <a:spcAft>
                <a:spcPts val="0"/>
              </a:spcAft>
              <a:buClr>
                <a:schemeClr val="lt1"/>
              </a:buClr>
              <a:buSzPts val="2100"/>
              <a:buFont typeface="Century Gothic"/>
              <a:buNone/>
              <a:defRPr/>
            </a:lvl2pPr>
            <a:lvl3pPr marL="0" lvl="2" indent="0" algn="r">
              <a:spcBef>
                <a:spcPts val="0"/>
              </a:spcBef>
              <a:spcAft>
                <a:spcPts val="0"/>
              </a:spcAft>
              <a:buClr>
                <a:schemeClr val="lt1"/>
              </a:buClr>
              <a:buSzPts val="2100"/>
              <a:buFont typeface="Century Gothic"/>
              <a:buNone/>
              <a:defRPr/>
            </a:lvl3pPr>
            <a:lvl4pPr marL="0" lvl="3" indent="0" algn="r">
              <a:spcBef>
                <a:spcPts val="0"/>
              </a:spcBef>
              <a:spcAft>
                <a:spcPts val="0"/>
              </a:spcAft>
              <a:buClr>
                <a:schemeClr val="lt1"/>
              </a:buClr>
              <a:buSzPts val="2100"/>
              <a:buFont typeface="Century Gothic"/>
              <a:buNone/>
              <a:defRPr/>
            </a:lvl4pPr>
            <a:lvl5pPr marL="0" lvl="4" indent="0" algn="r">
              <a:spcBef>
                <a:spcPts val="0"/>
              </a:spcBef>
              <a:spcAft>
                <a:spcPts val="0"/>
              </a:spcAft>
              <a:buClr>
                <a:schemeClr val="lt1"/>
              </a:buClr>
              <a:buSzPts val="2100"/>
              <a:buFont typeface="Century Gothic"/>
              <a:buNone/>
              <a:defRPr/>
            </a:lvl5pPr>
            <a:lvl6pPr marL="0" lvl="5" indent="0" algn="r">
              <a:spcBef>
                <a:spcPts val="0"/>
              </a:spcBef>
              <a:spcAft>
                <a:spcPts val="0"/>
              </a:spcAft>
              <a:buClr>
                <a:schemeClr val="lt1"/>
              </a:buClr>
              <a:buSzPts val="2100"/>
              <a:buFont typeface="Century Gothic"/>
              <a:buNone/>
              <a:defRPr/>
            </a:lvl6pPr>
            <a:lvl7pPr marL="0" lvl="6" indent="0" algn="r">
              <a:spcBef>
                <a:spcPts val="0"/>
              </a:spcBef>
              <a:spcAft>
                <a:spcPts val="0"/>
              </a:spcAft>
              <a:buClr>
                <a:schemeClr val="lt1"/>
              </a:buClr>
              <a:buSzPts val="2100"/>
              <a:buFont typeface="Century Gothic"/>
              <a:buNone/>
              <a:defRPr/>
            </a:lvl7pPr>
            <a:lvl8pPr marL="0" lvl="7" indent="0" algn="r">
              <a:spcBef>
                <a:spcPts val="0"/>
              </a:spcBef>
              <a:spcAft>
                <a:spcPts val="0"/>
              </a:spcAft>
              <a:buClr>
                <a:schemeClr val="lt1"/>
              </a:buClr>
              <a:buSzPts val="2100"/>
              <a:buFont typeface="Century Gothic"/>
              <a:buNone/>
              <a:defRPr/>
            </a:lvl8pPr>
            <a:lvl9pPr marL="0" lvl="8" indent="0" algn="r">
              <a:spcBef>
                <a:spcPts val="0"/>
              </a:spcBef>
              <a:spcAft>
                <a:spcPts val="0"/>
              </a:spcAft>
              <a:buClr>
                <a:schemeClr val="lt1"/>
              </a:buClr>
              <a:buSzPts val="2100"/>
              <a:buFont typeface="Century Gothic"/>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Caption">
  <p:cSld name="Title and Caption">
    <p:spTree>
      <p:nvGrpSpPr>
        <p:cNvPr id="1" name="Shape 89"/>
        <p:cNvGrpSpPr/>
        <p:nvPr/>
      </p:nvGrpSpPr>
      <p:grpSpPr>
        <a:xfrm>
          <a:off x="0" y="0"/>
          <a:ext cx="0" cy="0"/>
          <a:chOff x="0" y="0"/>
          <a:chExt cx="0" cy="0"/>
        </a:xfrm>
      </p:grpSpPr>
      <p:sp>
        <p:nvSpPr>
          <p:cNvPr id="90" name="Google Shape;90;p14"/>
          <p:cNvSpPr txBox="1">
            <a:spLocks noGrp="1"/>
          </p:cNvSpPr>
          <p:nvPr>
            <p:ph type="title"/>
          </p:nvPr>
        </p:nvSpPr>
        <p:spPr>
          <a:xfrm>
            <a:off x="866216" y="1085850"/>
            <a:ext cx="6619244" cy="148590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Clr>
                <a:schemeClr val="lt2"/>
              </a:buClr>
              <a:buSzPts val="3600"/>
              <a:buFont typeface="Century Gothic"/>
              <a:buNone/>
              <a:defRPr sz="36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1" name="Google Shape;91;p14"/>
          <p:cNvSpPr txBox="1">
            <a:spLocks noGrp="1"/>
          </p:cNvSpPr>
          <p:nvPr>
            <p:ph type="body" idx="1"/>
          </p:nvPr>
        </p:nvSpPr>
        <p:spPr>
          <a:xfrm>
            <a:off x="866216" y="2743200"/>
            <a:ext cx="6619244" cy="1771650"/>
          </a:xfrm>
          <a:prstGeom prst="rect">
            <a:avLst/>
          </a:prstGeom>
          <a:noFill/>
          <a:ln>
            <a:noFill/>
          </a:ln>
        </p:spPr>
        <p:txBody>
          <a:bodyPr spcFirstLastPara="1" wrap="square" lIns="91425" tIns="45700" rIns="91425" bIns="45700" anchor="ctr" anchorCtr="0">
            <a:normAutofit/>
          </a:bodyPr>
          <a:lstStyle>
            <a:lvl1pPr marL="457200" lvl="0" indent="-228600" algn="l">
              <a:spcBef>
                <a:spcPts val="750"/>
              </a:spcBef>
              <a:spcAft>
                <a:spcPts val="0"/>
              </a:spcAft>
              <a:buSzPts val="1080"/>
              <a:buNone/>
              <a:defRPr sz="1350"/>
            </a:lvl1pPr>
            <a:lvl2pPr marL="914400" lvl="1" indent="-228600" algn="l">
              <a:spcBef>
                <a:spcPts val="750"/>
              </a:spcBef>
              <a:spcAft>
                <a:spcPts val="0"/>
              </a:spcAft>
              <a:buSzPts val="720"/>
              <a:buNone/>
              <a:defRPr sz="900"/>
            </a:lvl2pPr>
            <a:lvl3pPr marL="1371600" lvl="2" indent="-228600" algn="l">
              <a:spcBef>
                <a:spcPts val="750"/>
              </a:spcBef>
              <a:spcAft>
                <a:spcPts val="0"/>
              </a:spcAft>
              <a:buSzPts val="600"/>
              <a:buNone/>
              <a:defRPr sz="750"/>
            </a:lvl3pPr>
            <a:lvl4pPr marL="1828800" lvl="3" indent="-228600" algn="l">
              <a:spcBef>
                <a:spcPts val="750"/>
              </a:spcBef>
              <a:spcAft>
                <a:spcPts val="0"/>
              </a:spcAft>
              <a:buSzPts val="540"/>
              <a:buNone/>
              <a:defRPr sz="675"/>
            </a:lvl4pPr>
            <a:lvl5pPr marL="2286000" lvl="4" indent="-228600" algn="l">
              <a:spcBef>
                <a:spcPts val="750"/>
              </a:spcBef>
              <a:spcAft>
                <a:spcPts val="0"/>
              </a:spcAft>
              <a:buSzPts val="540"/>
              <a:buNone/>
              <a:defRPr sz="675"/>
            </a:lvl5pPr>
            <a:lvl6pPr marL="2743200" lvl="5" indent="-228600" algn="l">
              <a:spcBef>
                <a:spcPts val="750"/>
              </a:spcBef>
              <a:spcAft>
                <a:spcPts val="0"/>
              </a:spcAft>
              <a:buSzPts val="540"/>
              <a:buNone/>
              <a:defRPr sz="675"/>
            </a:lvl6pPr>
            <a:lvl7pPr marL="3200400" lvl="6" indent="-228600" algn="l">
              <a:spcBef>
                <a:spcPts val="750"/>
              </a:spcBef>
              <a:spcAft>
                <a:spcPts val="0"/>
              </a:spcAft>
              <a:buSzPts val="540"/>
              <a:buNone/>
              <a:defRPr sz="675"/>
            </a:lvl7pPr>
            <a:lvl8pPr marL="3657600" lvl="7" indent="-228600" algn="l">
              <a:spcBef>
                <a:spcPts val="750"/>
              </a:spcBef>
              <a:spcAft>
                <a:spcPts val="0"/>
              </a:spcAft>
              <a:buSzPts val="540"/>
              <a:buNone/>
              <a:defRPr sz="675"/>
            </a:lvl8pPr>
            <a:lvl9pPr marL="4114800" lvl="8" indent="-228600" algn="l">
              <a:spcBef>
                <a:spcPts val="750"/>
              </a:spcBef>
              <a:spcAft>
                <a:spcPts val="0"/>
              </a:spcAft>
              <a:buSzPts val="540"/>
              <a:buNone/>
              <a:defRPr sz="675"/>
            </a:lvl9pPr>
          </a:lstStyle>
          <a:p>
            <a:endParaRPr/>
          </a:p>
        </p:txBody>
      </p:sp>
      <p:sp>
        <p:nvSpPr>
          <p:cNvPr id="92" name="Google Shape;92;p14"/>
          <p:cNvSpPr txBox="1">
            <a:spLocks noGrp="1"/>
          </p:cNvSpPr>
          <p:nvPr>
            <p:ph type="dt" idx="10"/>
          </p:nvPr>
        </p:nvSpPr>
        <p:spPr>
          <a:xfrm rot="5400000">
            <a:off x="7616730" y="1343026"/>
            <a:ext cx="742949" cy="2285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3" name="Google Shape;93;p14"/>
          <p:cNvSpPr txBox="1">
            <a:spLocks noGrp="1"/>
          </p:cNvSpPr>
          <p:nvPr>
            <p:ph type="ftr" idx="11"/>
          </p:nvPr>
        </p:nvSpPr>
        <p:spPr>
          <a:xfrm rot="5400000">
            <a:off x="6713680" y="2418973"/>
            <a:ext cx="2894846" cy="2286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4" name="Google Shape;94;p14"/>
          <p:cNvSpPr txBox="1">
            <a:spLocks noGrp="1"/>
          </p:cNvSpPr>
          <p:nvPr>
            <p:ph type="sldNum" idx="12"/>
          </p:nvPr>
        </p:nvSpPr>
        <p:spPr>
          <a:xfrm>
            <a:off x="7764406" y="221797"/>
            <a:ext cx="628649" cy="575765"/>
          </a:xfrm>
          <a:prstGeom prst="rect">
            <a:avLst/>
          </a:prstGeom>
          <a:noFill/>
          <a:ln>
            <a:noFill/>
          </a:ln>
        </p:spPr>
        <p:txBody>
          <a:bodyPr spcFirstLastPara="1" wrap="square" lIns="91425" tIns="45700" rIns="91425" bIns="45700" anchor="b" anchorCtr="0">
            <a:noAutofit/>
          </a:bodyPr>
          <a:lstStyle>
            <a:lvl1pPr marL="0" lvl="0" indent="0" algn="r">
              <a:spcBef>
                <a:spcPts val="0"/>
              </a:spcBef>
              <a:spcAft>
                <a:spcPts val="0"/>
              </a:spcAft>
              <a:buClr>
                <a:schemeClr val="lt1"/>
              </a:buClr>
              <a:buSzPts val="2100"/>
              <a:buFont typeface="Century Gothic"/>
              <a:buNone/>
              <a:defRPr/>
            </a:lvl1pPr>
            <a:lvl2pPr marL="0" lvl="1" indent="0" algn="r">
              <a:spcBef>
                <a:spcPts val="0"/>
              </a:spcBef>
              <a:spcAft>
                <a:spcPts val="0"/>
              </a:spcAft>
              <a:buClr>
                <a:schemeClr val="lt1"/>
              </a:buClr>
              <a:buSzPts val="2100"/>
              <a:buFont typeface="Century Gothic"/>
              <a:buNone/>
              <a:defRPr/>
            </a:lvl2pPr>
            <a:lvl3pPr marL="0" lvl="2" indent="0" algn="r">
              <a:spcBef>
                <a:spcPts val="0"/>
              </a:spcBef>
              <a:spcAft>
                <a:spcPts val="0"/>
              </a:spcAft>
              <a:buClr>
                <a:schemeClr val="lt1"/>
              </a:buClr>
              <a:buSzPts val="2100"/>
              <a:buFont typeface="Century Gothic"/>
              <a:buNone/>
              <a:defRPr/>
            </a:lvl3pPr>
            <a:lvl4pPr marL="0" lvl="3" indent="0" algn="r">
              <a:spcBef>
                <a:spcPts val="0"/>
              </a:spcBef>
              <a:spcAft>
                <a:spcPts val="0"/>
              </a:spcAft>
              <a:buClr>
                <a:schemeClr val="lt1"/>
              </a:buClr>
              <a:buSzPts val="2100"/>
              <a:buFont typeface="Century Gothic"/>
              <a:buNone/>
              <a:defRPr/>
            </a:lvl4pPr>
            <a:lvl5pPr marL="0" lvl="4" indent="0" algn="r">
              <a:spcBef>
                <a:spcPts val="0"/>
              </a:spcBef>
              <a:spcAft>
                <a:spcPts val="0"/>
              </a:spcAft>
              <a:buClr>
                <a:schemeClr val="lt1"/>
              </a:buClr>
              <a:buSzPts val="2100"/>
              <a:buFont typeface="Century Gothic"/>
              <a:buNone/>
              <a:defRPr/>
            </a:lvl5pPr>
            <a:lvl6pPr marL="0" lvl="5" indent="0" algn="r">
              <a:spcBef>
                <a:spcPts val="0"/>
              </a:spcBef>
              <a:spcAft>
                <a:spcPts val="0"/>
              </a:spcAft>
              <a:buClr>
                <a:schemeClr val="lt1"/>
              </a:buClr>
              <a:buSzPts val="2100"/>
              <a:buFont typeface="Century Gothic"/>
              <a:buNone/>
              <a:defRPr/>
            </a:lvl6pPr>
            <a:lvl7pPr marL="0" lvl="6" indent="0" algn="r">
              <a:spcBef>
                <a:spcPts val="0"/>
              </a:spcBef>
              <a:spcAft>
                <a:spcPts val="0"/>
              </a:spcAft>
              <a:buClr>
                <a:schemeClr val="lt1"/>
              </a:buClr>
              <a:buSzPts val="2100"/>
              <a:buFont typeface="Century Gothic"/>
              <a:buNone/>
              <a:defRPr/>
            </a:lvl7pPr>
            <a:lvl8pPr marL="0" lvl="7" indent="0" algn="r">
              <a:spcBef>
                <a:spcPts val="0"/>
              </a:spcBef>
              <a:spcAft>
                <a:spcPts val="0"/>
              </a:spcAft>
              <a:buClr>
                <a:schemeClr val="lt1"/>
              </a:buClr>
              <a:buSzPts val="2100"/>
              <a:buFont typeface="Century Gothic"/>
              <a:buNone/>
              <a:defRPr/>
            </a:lvl8pPr>
            <a:lvl9pPr marL="0" lvl="8" indent="0" algn="r">
              <a:spcBef>
                <a:spcPts val="0"/>
              </a:spcBef>
              <a:spcAft>
                <a:spcPts val="0"/>
              </a:spcAft>
              <a:buClr>
                <a:schemeClr val="lt1"/>
              </a:buClr>
              <a:buSzPts val="2100"/>
              <a:buFont typeface="Century Gothic"/>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Quote with Caption">
  <p:cSld name="Quote with Caption">
    <p:spTree>
      <p:nvGrpSpPr>
        <p:cNvPr id="1" name="Shape 95"/>
        <p:cNvGrpSpPr/>
        <p:nvPr/>
      </p:nvGrpSpPr>
      <p:grpSpPr>
        <a:xfrm>
          <a:off x="0" y="0"/>
          <a:ext cx="0" cy="0"/>
          <a:chOff x="0" y="0"/>
          <a:chExt cx="0" cy="0"/>
        </a:xfrm>
      </p:grpSpPr>
      <p:sp>
        <p:nvSpPr>
          <p:cNvPr id="96" name="Google Shape;96;p15"/>
          <p:cNvSpPr txBox="1">
            <a:spLocks noGrp="1"/>
          </p:cNvSpPr>
          <p:nvPr>
            <p:ph type="title"/>
          </p:nvPr>
        </p:nvSpPr>
        <p:spPr>
          <a:xfrm>
            <a:off x="1181101" y="1085850"/>
            <a:ext cx="5999486" cy="1742531"/>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Clr>
                <a:schemeClr val="lt2"/>
              </a:buClr>
              <a:buSzPts val="3600"/>
              <a:buFont typeface="Century Gothic"/>
              <a:buNone/>
              <a:defRPr sz="36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7" name="Google Shape;97;p15"/>
          <p:cNvSpPr txBox="1">
            <a:spLocks noGrp="1"/>
          </p:cNvSpPr>
          <p:nvPr>
            <p:ph type="body" idx="1"/>
          </p:nvPr>
        </p:nvSpPr>
        <p:spPr>
          <a:xfrm>
            <a:off x="1447800" y="2828380"/>
            <a:ext cx="5459737" cy="256631"/>
          </a:xfrm>
          <a:prstGeom prst="rect">
            <a:avLst/>
          </a:prstGeom>
          <a:noFill/>
          <a:ln>
            <a:noFill/>
          </a:ln>
        </p:spPr>
        <p:txBody>
          <a:bodyPr spcFirstLastPara="1" wrap="square" lIns="91425" tIns="45700" rIns="91425" bIns="45700" anchor="t" anchorCtr="0">
            <a:normAutofit/>
          </a:bodyPr>
          <a:lstStyle>
            <a:lvl1pPr marL="457200" lvl="0" indent="-228600" algn="l">
              <a:spcBef>
                <a:spcPts val="750"/>
              </a:spcBef>
              <a:spcAft>
                <a:spcPts val="0"/>
              </a:spcAft>
              <a:buSzPts val="840"/>
              <a:buNone/>
              <a:defRPr sz="1050" b="0" i="0" cap="small">
                <a:solidFill>
                  <a:srgbClr val="86D1D8"/>
                </a:solidFill>
                <a:latin typeface="Century Gothic"/>
                <a:ea typeface="Century Gothic"/>
                <a:cs typeface="Century Gothic"/>
                <a:sym typeface="Century Gothic"/>
              </a:defRPr>
            </a:lvl1pPr>
            <a:lvl2pPr marL="914400" lvl="1" indent="-228600" algn="l">
              <a:spcBef>
                <a:spcPts val="750"/>
              </a:spcBef>
              <a:spcAft>
                <a:spcPts val="0"/>
              </a:spcAft>
              <a:buSzPts val="720"/>
              <a:buNone/>
              <a:defRPr sz="900"/>
            </a:lvl2pPr>
            <a:lvl3pPr marL="1371600" lvl="2" indent="-228600" algn="l">
              <a:spcBef>
                <a:spcPts val="750"/>
              </a:spcBef>
              <a:spcAft>
                <a:spcPts val="0"/>
              </a:spcAft>
              <a:buSzPts val="600"/>
              <a:buNone/>
              <a:defRPr sz="750"/>
            </a:lvl3pPr>
            <a:lvl4pPr marL="1828800" lvl="3" indent="-228600" algn="l">
              <a:spcBef>
                <a:spcPts val="750"/>
              </a:spcBef>
              <a:spcAft>
                <a:spcPts val="0"/>
              </a:spcAft>
              <a:buSzPts val="540"/>
              <a:buNone/>
              <a:defRPr sz="675"/>
            </a:lvl4pPr>
            <a:lvl5pPr marL="2286000" lvl="4" indent="-228600" algn="l">
              <a:spcBef>
                <a:spcPts val="750"/>
              </a:spcBef>
              <a:spcAft>
                <a:spcPts val="0"/>
              </a:spcAft>
              <a:buSzPts val="540"/>
              <a:buNone/>
              <a:defRPr sz="675"/>
            </a:lvl5pPr>
            <a:lvl6pPr marL="2743200" lvl="5" indent="-228600" algn="l">
              <a:spcBef>
                <a:spcPts val="750"/>
              </a:spcBef>
              <a:spcAft>
                <a:spcPts val="0"/>
              </a:spcAft>
              <a:buSzPts val="540"/>
              <a:buNone/>
              <a:defRPr sz="675"/>
            </a:lvl6pPr>
            <a:lvl7pPr marL="3200400" lvl="6" indent="-228600" algn="l">
              <a:spcBef>
                <a:spcPts val="750"/>
              </a:spcBef>
              <a:spcAft>
                <a:spcPts val="0"/>
              </a:spcAft>
              <a:buSzPts val="540"/>
              <a:buNone/>
              <a:defRPr sz="675"/>
            </a:lvl7pPr>
            <a:lvl8pPr marL="3657600" lvl="7" indent="-228600" algn="l">
              <a:spcBef>
                <a:spcPts val="750"/>
              </a:spcBef>
              <a:spcAft>
                <a:spcPts val="0"/>
              </a:spcAft>
              <a:buSzPts val="540"/>
              <a:buNone/>
              <a:defRPr sz="675"/>
            </a:lvl8pPr>
            <a:lvl9pPr marL="4114800" lvl="8" indent="-228600" algn="l">
              <a:spcBef>
                <a:spcPts val="750"/>
              </a:spcBef>
              <a:spcAft>
                <a:spcPts val="0"/>
              </a:spcAft>
              <a:buSzPts val="540"/>
              <a:buNone/>
              <a:defRPr sz="675"/>
            </a:lvl9pPr>
          </a:lstStyle>
          <a:p>
            <a:endParaRPr/>
          </a:p>
        </p:txBody>
      </p:sp>
      <p:sp>
        <p:nvSpPr>
          <p:cNvPr id="98" name="Google Shape;98;p15"/>
          <p:cNvSpPr txBox="1">
            <a:spLocks noGrp="1"/>
          </p:cNvSpPr>
          <p:nvPr>
            <p:ph type="body" idx="2"/>
          </p:nvPr>
        </p:nvSpPr>
        <p:spPr>
          <a:xfrm>
            <a:off x="866216" y="3262993"/>
            <a:ext cx="6619244" cy="1257300"/>
          </a:xfrm>
          <a:prstGeom prst="rect">
            <a:avLst/>
          </a:prstGeom>
          <a:noFill/>
          <a:ln>
            <a:noFill/>
          </a:ln>
        </p:spPr>
        <p:txBody>
          <a:bodyPr spcFirstLastPara="1" wrap="square" lIns="91425" tIns="45700" rIns="91425" bIns="45700" anchor="ctr" anchorCtr="0">
            <a:normAutofit/>
          </a:bodyPr>
          <a:lstStyle>
            <a:lvl1pPr marL="457200" lvl="0" indent="-228600" algn="l">
              <a:spcBef>
                <a:spcPts val="750"/>
              </a:spcBef>
              <a:spcAft>
                <a:spcPts val="0"/>
              </a:spcAft>
              <a:buSzPts val="1080"/>
              <a:buNone/>
              <a:defRPr sz="1350"/>
            </a:lvl1pPr>
            <a:lvl2pPr marL="914400" lvl="1" indent="-228600" algn="l">
              <a:spcBef>
                <a:spcPts val="750"/>
              </a:spcBef>
              <a:spcAft>
                <a:spcPts val="0"/>
              </a:spcAft>
              <a:buSzPts val="720"/>
              <a:buNone/>
              <a:defRPr sz="900"/>
            </a:lvl2pPr>
            <a:lvl3pPr marL="1371600" lvl="2" indent="-228600" algn="l">
              <a:spcBef>
                <a:spcPts val="750"/>
              </a:spcBef>
              <a:spcAft>
                <a:spcPts val="0"/>
              </a:spcAft>
              <a:buSzPts val="600"/>
              <a:buNone/>
              <a:defRPr sz="750"/>
            </a:lvl3pPr>
            <a:lvl4pPr marL="1828800" lvl="3" indent="-228600" algn="l">
              <a:spcBef>
                <a:spcPts val="750"/>
              </a:spcBef>
              <a:spcAft>
                <a:spcPts val="0"/>
              </a:spcAft>
              <a:buSzPts val="540"/>
              <a:buNone/>
              <a:defRPr sz="675"/>
            </a:lvl4pPr>
            <a:lvl5pPr marL="2286000" lvl="4" indent="-228600" algn="l">
              <a:spcBef>
                <a:spcPts val="750"/>
              </a:spcBef>
              <a:spcAft>
                <a:spcPts val="0"/>
              </a:spcAft>
              <a:buSzPts val="540"/>
              <a:buNone/>
              <a:defRPr sz="675"/>
            </a:lvl5pPr>
            <a:lvl6pPr marL="2743200" lvl="5" indent="-228600" algn="l">
              <a:spcBef>
                <a:spcPts val="750"/>
              </a:spcBef>
              <a:spcAft>
                <a:spcPts val="0"/>
              </a:spcAft>
              <a:buSzPts val="540"/>
              <a:buNone/>
              <a:defRPr sz="675"/>
            </a:lvl6pPr>
            <a:lvl7pPr marL="3200400" lvl="6" indent="-228600" algn="l">
              <a:spcBef>
                <a:spcPts val="750"/>
              </a:spcBef>
              <a:spcAft>
                <a:spcPts val="0"/>
              </a:spcAft>
              <a:buSzPts val="540"/>
              <a:buNone/>
              <a:defRPr sz="675"/>
            </a:lvl7pPr>
            <a:lvl8pPr marL="3657600" lvl="7" indent="-228600" algn="l">
              <a:spcBef>
                <a:spcPts val="750"/>
              </a:spcBef>
              <a:spcAft>
                <a:spcPts val="0"/>
              </a:spcAft>
              <a:buSzPts val="540"/>
              <a:buNone/>
              <a:defRPr sz="675"/>
            </a:lvl8pPr>
            <a:lvl9pPr marL="4114800" lvl="8" indent="-228600" algn="l">
              <a:spcBef>
                <a:spcPts val="750"/>
              </a:spcBef>
              <a:spcAft>
                <a:spcPts val="0"/>
              </a:spcAft>
              <a:buSzPts val="540"/>
              <a:buNone/>
              <a:defRPr sz="675"/>
            </a:lvl9pPr>
          </a:lstStyle>
          <a:p>
            <a:endParaRPr/>
          </a:p>
        </p:txBody>
      </p:sp>
      <p:sp>
        <p:nvSpPr>
          <p:cNvPr id="99" name="Google Shape;99;p15"/>
          <p:cNvSpPr txBox="1">
            <a:spLocks noGrp="1"/>
          </p:cNvSpPr>
          <p:nvPr>
            <p:ph type="dt" idx="10"/>
          </p:nvPr>
        </p:nvSpPr>
        <p:spPr>
          <a:xfrm rot="5400000">
            <a:off x="7616730" y="1343026"/>
            <a:ext cx="742949" cy="2285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0" name="Google Shape;100;p15"/>
          <p:cNvSpPr txBox="1">
            <a:spLocks noGrp="1"/>
          </p:cNvSpPr>
          <p:nvPr>
            <p:ph type="ftr" idx="11"/>
          </p:nvPr>
        </p:nvSpPr>
        <p:spPr>
          <a:xfrm rot="5400000">
            <a:off x="6713680" y="2418973"/>
            <a:ext cx="2894846" cy="2286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1" name="Google Shape;101;p15"/>
          <p:cNvSpPr txBox="1">
            <a:spLocks noGrp="1"/>
          </p:cNvSpPr>
          <p:nvPr>
            <p:ph type="sldNum" idx="12"/>
          </p:nvPr>
        </p:nvSpPr>
        <p:spPr>
          <a:xfrm>
            <a:off x="7764406" y="221797"/>
            <a:ext cx="628649" cy="575765"/>
          </a:xfrm>
          <a:prstGeom prst="rect">
            <a:avLst/>
          </a:prstGeom>
          <a:noFill/>
          <a:ln>
            <a:noFill/>
          </a:ln>
        </p:spPr>
        <p:txBody>
          <a:bodyPr spcFirstLastPara="1" wrap="square" lIns="91425" tIns="45700" rIns="91425" bIns="45700" anchor="b" anchorCtr="0">
            <a:noAutofit/>
          </a:bodyPr>
          <a:lstStyle>
            <a:lvl1pPr marL="0" lvl="0" indent="0" algn="r">
              <a:spcBef>
                <a:spcPts val="0"/>
              </a:spcBef>
              <a:spcAft>
                <a:spcPts val="0"/>
              </a:spcAft>
              <a:buClr>
                <a:schemeClr val="lt1"/>
              </a:buClr>
              <a:buSzPts val="2100"/>
              <a:buFont typeface="Century Gothic"/>
              <a:buNone/>
              <a:defRPr/>
            </a:lvl1pPr>
            <a:lvl2pPr marL="0" lvl="1" indent="0" algn="r">
              <a:spcBef>
                <a:spcPts val="0"/>
              </a:spcBef>
              <a:spcAft>
                <a:spcPts val="0"/>
              </a:spcAft>
              <a:buClr>
                <a:schemeClr val="lt1"/>
              </a:buClr>
              <a:buSzPts val="2100"/>
              <a:buFont typeface="Century Gothic"/>
              <a:buNone/>
              <a:defRPr/>
            </a:lvl2pPr>
            <a:lvl3pPr marL="0" lvl="2" indent="0" algn="r">
              <a:spcBef>
                <a:spcPts val="0"/>
              </a:spcBef>
              <a:spcAft>
                <a:spcPts val="0"/>
              </a:spcAft>
              <a:buClr>
                <a:schemeClr val="lt1"/>
              </a:buClr>
              <a:buSzPts val="2100"/>
              <a:buFont typeface="Century Gothic"/>
              <a:buNone/>
              <a:defRPr/>
            </a:lvl3pPr>
            <a:lvl4pPr marL="0" lvl="3" indent="0" algn="r">
              <a:spcBef>
                <a:spcPts val="0"/>
              </a:spcBef>
              <a:spcAft>
                <a:spcPts val="0"/>
              </a:spcAft>
              <a:buClr>
                <a:schemeClr val="lt1"/>
              </a:buClr>
              <a:buSzPts val="2100"/>
              <a:buFont typeface="Century Gothic"/>
              <a:buNone/>
              <a:defRPr/>
            </a:lvl4pPr>
            <a:lvl5pPr marL="0" lvl="4" indent="0" algn="r">
              <a:spcBef>
                <a:spcPts val="0"/>
              </a:spcBef>
              <a:spcAft>
                <a:spcPts val="0"/>
              </a:spcAft>
              <a:buClr>
                <a:schemeClr val="lt1"/>
              </a:buClr>
              <a:buSzPts val="2100"/>
              <a:buFont typeface="Century Gothic"/>
              <a:buNone/>
              <a:defRPr/>
            </a:lvl5pPr>
            <a:lvl6pPr marL="0" lvl="5" indent="0" algn="r">
              <a:spcBef>
                <a:spcPts val="0"/>
              </a:spcBef>
              <a:spcAft>
                <a:spcPts val="0"/>
              </a:spcAft>
              <a:buClr>
                <a:schemeClr val="lt1"/>
              </a:buClr>
              <a:buSzPts val="2100"/>
              <a:buFont typeface="Century Gothic"/>
              <a:buNone/>
              <a:defRPr/>
            </a:lvl6pPr>
            <a:lvl7pPr marL="0" lvl="6" indent="0" algn="r">
              <a:spcBef>
                <a:spcPts val="0"/>
              </a:spcBef>
              <a:spcAft>
                <a:spcPts val="0"/>
              </a:spcAft>
              <a:buClr>
                <a:schemeClr val="lt1"/>
              </a:buClr>
              <a:buSzPts val="2100"/>
              <a:buFont typeface="Century Gothic"/>
              <a:buNone/>
              <a:defRPr/>
            </a:lvl7pPr>
            <a:lvl8pPr marL="0" lvl="7" indent="0" algn="r">
              <a:spcBef>
                <a:spcPts val="0"/>
              </a:spcBef>
              <a:spcAft>
                <a:spcPts val="0"/>
              </a:spcAft>
              <a:buClr>
                <a:schemeClr val="lt1"/>
              </a:buClr>
              <a:buSzPts val="2100"/>
              <a:buFont typeface="Century Gothic"/>
              <a:buNone/>
              <a:defRPr/>
            </a:lvl8pPr>
            <a:lvl9pPr marL="0" lvl="8" indent="0" algn="r">
              <a:spcBef>
                <a:spcPts val="0"/>
              </a:spcBef>
              <a:spcAft>
                <a:spcPts val="0"/>
              </a:spcAft>
              <a:buClr>
                <a:schemeClr val="lt1"/>
              </a:buClr>
              <a:buSzPts val="2100"/>
              <a:buFont typeface="Century Gothic"/>
              <a:buNone/>
              <a:defRPr/>
            </a:lvl9pPr>
          </a:lstStyle>
          <a:p>
            <a:pPr marL="0" lvl="0" indent="0" algn="r" rtl="0">
              <a:spcBef>
                <a:spcPts val="0"/>
              </a:spcBef>
              <a:spcAft>
                <a:spcPts val="0"/>
              </a:spcAft>
              <a:buNone/>
            </a:pPr>
            <a:fld id="{00000000-1234-1234-1234-123412341234}" type="slidenum">
              <a:rPr lang="en-US"/>
              <a:t>‹#›</a:t>
            </a:fld>
            <a:endParaRPr/>
          </a:p>
        </p:txBody>
      </p:sp>
      <p:sp>
        <p:nvSpPr>
          <p:cNvPr id="102" name="Google Shape;102;p15"/>
          <p:cNvSpPr txBox="1"/>
          <p:nvPr/>
        </p:nvSpPr>
        <p:spPr>
          <a:xfrm>
            <a:off x="673721" y="728440"/>
            <a:ext cx="601434" cy="1500411"/>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9150" b="0" i="0" u="none" strike="noStrike" cap="none">
                <a:solidFill>
                  <a:srgbClr val="86D1D8"/>
                </a:solidFill>
                <a:latin typeface="Arial"/>
                <a:ea typeface="Arial"/>
                <a:cs typeface="Arial"/>
                <a:sym typeface="Arial"/>
              </a:rPr>
              <a:t>“</a:t>
            </a:r>
            <a:endParaRPr/>
          </a:p>
        </p:txBody>
      </p:sp>
      <p:sp>
        <p:nvSpPr>
          <p:cNvPr id="103" name="Google Shape;103;p15"/>
          <p:cNvSpPr txBox="1"/>
          <p:nvPr/>
        </p:nvSpPr>
        <p:spPr>
          <a:xfrm>
            <a:off x="6997868" y="1960341"/>
            <a:ext cx="601434" cy="1500411"/>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9150" b="0" i="0" u="none" strike="noStrike" cap="none">
                <a:solidFill>
                  <a:srgbClr val="86D1D8"/>
                </a:solidFill>
                <a:latin typeface="Arial"/>
                <a:ea typeface="Arial"/>
                <a:cs typeface="Arial"/>
                <a:sym typeface="Arial"/>
              </a:rPr>
              <a:t>”</a:t>
            </a: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Name Card">
  <p:cSld name="Name Card">
    <p:spTree>
      <p:nvGrpSpPr>
        <p:cNvPr id="1" name="Shape 104"/>
        <p:cNvGrpSpPr/>
        <p:nvPr/>
      </p:nvGrpSpPr>
      <p:grpSpPr>
        <a:xfrm>
          <a:off x="0" y="0"/>
          <a:ext cx="0" cy="0"/>
          <a:chOff x="0" y="0"/>
          <a:chExt cx="0" cy="0"/>
        </a:xfrm>
      </p:grpSpPr>
      <p:sp>
        <p:nvSpPr>
          <p:cNvPr id="105" name="Google Shape;105;p16"/>
          <p:cNvSpPr txBox="1">
            <a:spLocks noGrp="1"/>
          </p:cNvSpPr>
          <p:nvPr>
            <p:ph type="title"/>
          </p:nvPr>
        </p:nvSpPr>
        <p:spPr>
          <a:xfrm>
            <a:off x="866216" y="2343151"/>
            <a:ext cx="6619245" cy="1239885"/>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Clr>
                <a:schemeClr val="lt2"/>
              </a:buClr>
              <a:buSzPts val="3000"/>
              <a:buFont typeface="Century Gothic"/>
              <a:buNone/>
              <a:defRPr sz="30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6" name="Google Shape;106;p16"/>
          <p:cNvSpPr txBox="1">
            <a:spLocks noGrp="1"/>
          </p:cNvSpPr>
          <p:nvPr>
            <p:ph type="body" idx="1"/>
          </p:nvPr>
        </p:nvSpPr>
        <p:spPr>
          <a:xfrm>
            <a:off x="866216" y="3583036"/>
            <a:ext cx="6619244" cy="645300"/>
          </a:xfrm>
          <a:prstGeom prst="rect">
            <a:avLst/>
          </a:prstGeom>
          <a:noFill/>
          <a:ln>
            <a:noFill/>
          </a:ln>
        </p:spPr>
        <p:txBody>
          <a:bodyPr spcFirstLastPara="1" wrap="square" lIns="91425" tIns="45700" rIns="91425" bIns="45700" anchor="t" anchorCtr="0">
            <a:normAutofit/>
          </a:bodyPr>
          <a:lstStyle>
            <a:lvl1pPr marL="457200" lvl="0" indent="-228600" algn="l">
              <a:spcBef>
                <a:spcPts val="750"/>
              </a:spcBef>
              <a:spcAft>
                <a:spcPts val="0"/>
              </a:spcAft>
              <a:buSzPts val="1200"/>
              <a:buNone/>
              <a:defRPr sz="1500" cap="none">
                <a:solidFill>
                  <a:srgbClr val="86D1D8"/>
                </a:solidFill>
              </a:defRPr>
            </a:lvl1pPr>
            <a:lvl2pPr marL="914400" lvl="1" indent="-228600" algn="l">
              <a:spcBef>
                <a:spcPts val="750"/>
              </a:spcBef>
              <a:spcAft>
                <a:spcPts val="0"/>
              </a:spcAft>
              <a:buSzPts val="1080"/>
              <a:buNone/>
              <a:defRPr sz="1350">
                <a:solidFill>
                  <a:schemeClr val="lt1"/>
                </a:solidFill>
              </a:defRPr>
            </a:lvl2pPr>
            <a:lvl3pPr marL="1371600" lvl="2" indent="-228600" algn="l">
              <a:spcBef>
                <a:spcPts val="750"/>
              </a:spcBef>
              <a:spcAft>
                <a:spcPts val="0"/>
              </a:spcAft>
              <a:buSzPts val="960"/>
              <a:buNone/>
              <a:defRPr sz="1200">
                <a:solidFill>
                  <a:schemeClr val="lt1"/>
                </a:solidFill>
              </a:defRPr>
            </a:lvl3pPr>
            <a:lvl4pPr marL="1828800" lvl="3" indent="-228600" algn="l">
              <a:spcBef>
                <a:spcPts val="750"/>
              </a:spcBef>
              <a:spcAft>
                <a:spcPts val="0"/>
              </a:spcAft>
              <a:buSzPts val="840"/>
              <a:buNone/>
              <a:defRPr sz="1050">
                <a:solidFill>
                  <a:schemeClr val="lt1"/>
                </a:solidFill>
              </a:defRPr>
            </a:lvl4pPr>
            <a:lvl5pPr marL="2286000" lvl="4" indent="-228600" algn="l">
              <a:spcBef>
                <a:spcPts val="750"/>
              </a:spcBef>
              <a:spcAft>
                <a:spcPts val="0"/>
              </a:spcAft>
              <a:buSzPts val="840"/>
              <a:buNone/>
              <a:defRPr sz="1050">
                <a:solidFill>
                  <a:schemeClr val="lt1"/>
                </a:solidFill>
              </a:defRPr>
            </a:lvl5pPr>
            <a:lvl6pPr marL="2743200" lvl="5" indent="-228600" algn="l">
              <a:spcBef>
                <a:spcPts val="750"/>
              </a:spcBef>
              <a:spcAft>
                <a:spcPts val="0"/>
              </a:spcAft>
              <a:buSzPts val="840"/>
              <a:buNone/>
              <a:defRPr sz="1050">
                <a:solidFill>
                  <a:schemeClr val="lt1"/>
                </a:solidFill>
              </a:defRPr>
            </a:lvl6pPr>
            <a:lvl7pPr marL="3200400" lvl="6" indent="-228600" algn="l">
              <a:spcBef>
                <a:spcPts val="750"/>
              </a:spcBef>
              <a:spcAft>
                <a:spcPts val="0"/>
              </a:spcAft>
              <a:buSzPts val="840"/>
              <a:buNone/>
              <a:defRPr sz="1050">
                <a:solidFill>
                  <a:schemeClr val="lt1"/>
                </a:solidFill>
              </a:defRPr>
            </a:lvl7pPr>
            <a:lvl8pPr marL="3657600" lvl="7" indent="-228600" algn="l">
              <a:spcBef>
                <a:spcPts val="750"/>
              </a:spcBef>
              <a:spcAft>
                <a:spcPts val="0"/>
              </a:spcAft>
              <a:buSzPts val="840"/>
              <a:buNone/>
              <a:defRPr sz="1050">
                <a:solidFill>
                  <a:schemeClr val="lt1"/>
                </a:solidFill>
              </a:defRPr>
            </a:lvl8pPr>
            <a:lvl9pPr marL="4114800" lvl="8" indent="-228600" algn="l">
              <a:spcBef>
                <a:spcPts val="750"/>
              </a:spcBef>
              <a:spcAft>
                <a:spcPts val="0"/>
              </a:spcAft>
              <a:buSzPts val="840"/>
              <a:buNone/>
              <a:defRPr sz="1050">
                <a:solidFill>
                  <a:schemeClr val="lt1"/>
                </a:solidFill>
              </a:defRPr>
            </a:lvl9pPr>
          </a:lstStyle>
          <a:p>
            <a:endParaRPr/>
          </a:p>
        </p:txBody>
      </p:sp>
      <p:sp>
        <p:nvSpPr>
          <p:cNvPr id="107" name="Google Shape;107;p16"/>
          <p:cNvSpPr txBox="1">
            <a:spLocks noGrp="1"/>
          </p:cNvSpPr>
          <p:nvPr>
            <p:ph type="dt" idx="10"/>
          </p:nvPr>
        </p:nvSpPr>
        <p:spPr>
          <a:xfrm rot="5400000">
            <a:off x="7616730" y="1343026"/>
            <a:ext cx="742949" cy="2285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8" name="Google Shape;108;p16"/>
          <p:cNvSpPr txBox="1">
            <a:spLocks noGrp="1"/>
          </p:cNvSpPr>
          <p:nvPr>
            <p:ph type="ftr" idx="11"/>
          </p:nvPr>
        </p:nvSpPr>
        <p:spPr>
          <a:xfrm rot="5400000">
            <a:off x="6713680" y="2418973"/>
            <a:ext cx="2894846" cy="2286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9" name="Google Shape;109;p16"/>
          <p:cNvSpPr txBox="1">
            <a:spLocks noGrp="1"/>
          </p:cNvSpPr>
          <p:nvPr>
            <p:ph type="sldNum" idx="12"/>
          </p:nvPr>
        </p:nvSpPr>
        <p:spPr>
          <a:xfrm>
            <a:off x="7764406" y="221797"/>
            <a:ext cx="628649" cy="575765"/>
          </a:xfrm>
          <a:prstGeom prst="rect">
            <a:avLst/>
          </a:prstGeom>
          <a:noFill/>
          <a:ln>
            <a:noFill/>
          </a:ln>
        </p:spPr>
        <p:txBody>
          <a:bodyPr spcFirstLastPara="1" wrap="square" lIns="91425" tIns="45700" rIns="91425" bIns="45700" anchor="b" anchorCtr="0">
            <a:noAutofit/>
          </a:bodyPr>
          <a:lstStyle>
            <a:lvl1pPr marL="0" lvl="0" indent="0" algn="r">
              <a:spcBef>
                <a:spcPts val="0"/>
              </a:spcBef>
              <a:spcAft>
                <a:spcPts val="0"/>
              </a:spcAft>
              <a:buClr>
                <a:schemeClr val="lt1"/>
              </a:buClr>
              <a:buSzPts val="2100"/>
              <a:buFont typeface="Century Gothic"/>
              <a:buNone/>
              <a:defRPr/>
            </a:lvl1pPr>
            <a:lvl2pPr marL="0" lvl="1" indent="0" algn="r">
              <a:spcBef>
                <a:spcPts val="0"/>
              </a:spcBef>
              <a:spcAft>
                <a:spcPts val="0"/>
              </a:spcAft>
              <a:buClr>
                <a:schemeClr val="lt1"/>
              </a:buClr>
              <a:buSzPts val="2100"/>
              <a:buFont typeface="Century Gothic"/>
              <a:buNone/>
              <a:defRPr/>
            </a:lvl2pPr>
            <a:lvl3pPr marL="0" lvl="2" indent="0" algn="r">
              <a:spcBef>
                <a:spcPts val="0"/>
              </a:spcBef>
              <a:spcAft>
                <a:spcPts val="0"/>
              </a:spcAft>
              <a:buClr>
                <a:schemeClr val="lt1"/>
              </a:buClr>
              <a:buSzPts val="2100"/>
              <a:buFont typeface="Century Gothic"/>
              <a:buNone/>
              <a:defRPr/>
            </a:lvl3pPr>
            <a:lvl4pPr marL="0" lvl="3" indent="0" algn="r">
              <a:spcBef>
                <a:spcPts val="0"/>
              </a:spcBef>
              <a:spcAft>
                <a:spcPts val="0"/>
              </a:spcAft>
              <a:buClr>
                <a:schemeClr val="lt1"/>
              </a:buClr>
              <a:buSzPts val="2100"/>
              <a:buFont typeface="Century Gothic"/>
              <a:buNone/>
              <a:defRPr/>
            </a:lvl4pPr>
            <a:lvl5pPr marL="0" lvl="4" indent="0" algn="r">
              <a:spcBef>
                <a:spcPts val="0"/>
              </a:spcBef>
              <a:spcAft>
                <a:spcPts val="0"/>
              </a:spcAft>
              <a:buClr>
                <a:schemeClr val="lt1"/>
              </a:buClr>
              <a:buSzPts val="2100"/>
              <a:buFont typeface="Century Gothic"/>
              <a:buNone/>
              <a:defRPr/>
            </a:lvl5pPr>
            <a:lvl6pPr marL="0" lvl="5" indent="0" algn="r">
              <a:spcBef>
                <a:spcPts val="0"/>
              </a:spcBef>
              <a:spcAft>
                <a:spcPts val="0"/>
              </a:spcAft>
              <a:buClr>
                <a:schemeClr val="lt1"/>
              </a:buClr>
              <a:buSzPts val="2100"/>
              <a:buFont typeface="Century Gothic"/>
              <a:buNone/>
              <a:defRPr/>
            </a:lvl6pPr>
            <a:lvl7pPr marL="0" lvl="6" indent="0" algn="r">
              <a:spcBef>
                <a:spcPts val="0"/>
              </a:spcBef>
              <a:spcAft>
                <a:spcPts val="0"/>
              </a:spcAft>
              <a:buClr>
                <a:schemeClr val="lt1"/>
              </a:buClr>
              <a:buSzPts val="2100"/>
              <a:buFont typeface="Century Gothic"/>
              <a:buNone/>
              <a:defRPr/>
            </a:lvl7pPr>
            <a:lvl8pPr marL="0" lvl="7" indent="0" algn="r">
              <a:spcBef>
                <a:spcPts val="0"/>
              </a:spcBef>
              <a:spcAft>
                <a:spcPts val="0"/>
              </a:spcAft>
              <a:buClr>
                <a:schemeClr val="lt1"/>
              </a:buClr>
              <a:buSzPts val="2100"/>
              <a:buFont typeface="Century Gothic"/>
              <a:buNone/>
              <a:defRPr/>
            </a:lvl8pPr>
            <a:lvl9pPr marL="0" lvl="8" indent="0" algn="r">
              <a:spcBef>
                <a:spcPts val="0"/>
              </a:spcBef>
              <a:spcAft>
                <a:spcPts val="0"/>
              </a:spcAft>
              <a:buClr>
                <a:schemeClr val="lt1"/>
              </a:buClr>
              <a:buSzPts val="2100"/>
              <a:buFont typeface="Century Gothic"/>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3 Column">
  <p:cSld name="3 Column">
    <p:spTree>
      <p:nvGrpSpPr>
        <p:cNvPr id="1" name="Shape 110"/>
        <p:cNvGrpSpPr/>
        <p:nvPr/>
      </p:nvGrpSpPr>
      <p:grpSpPr>
        <a:xfrm>
          <a:off x="0" y="0"/>
          <a:ext cx="0" cy="0"/>
          <a:chOff x="0" y="0"/>
          <a:chExt cx="0" cy="0"/>
        </a:xfrm>
      </p:grpSpPr>
      <p:sp>
        <p:nvSpPr>
          <p:cNvPr id="111" name="Google Shape;111;p17"/>
          <p:cNvSpPr txBox="1">
            <a:spLocks noGrp="1"/>
          </p:cNvSpPr>
          <p:nvPr>
            <p:ph type="title"/>
          </p:nvPr>
        </p:nvSpPr>
        <p:spPr>
          <a:xfrm>
            <a:off x="484584" y="339538"/>
            <a:ext cx="7053542" cy="1050398"/>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Clr>
                <a:schemeClr val="lt2"/>
              </a:buClr>
              <a:buSzPts val="3150"/>
              <a:buFont typeface="Century Gothic"/>
              <a:buNone/>
              <a:defRPr sz="315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2" name="Google Shape;112;p17"/>
          <p:cNvSpPr txBox="1">
            <a:spLocks noGrp="1"/>
          </p:cNvSpPr>
          <p:nvPr>
            <p:ph type="body" idx="1"/>
          </p:nvPr>
        </p:nvSpPr>
        <p:spPr>
          <a:xfrm>
            <a:off x="474710" y="1485900"/>
            <a:ext cx="2210150" cy="432197"/>
          </a:xfrm>
          <a:prstGeom prst="rect">
            <a:avLst/>
          </a:prstGeom>
          <a:noFill/>
          <a:ln>
            <a:noFill/>
          </a:ln>
        </p:spPr>
        <p:txBody>
          <a:bodyPr spcFirstLastPara="1" wrap="square" lIns="91425" tIns="45700" rIns="91425" bIns="45700" anchor="b" anchorCtr="0">
            <a:noAutofit/>
          </a:bodyPr>
          <a:lstStyle>
            <a:lvl1pPr marL="457200" lvl="0" indent="-228600" algn="l">
              <a:spcBef>
                <a:spcPts val="750"/>
              </a:spcBef>
              <a:spcAft>
                <a:spcPts val="0"/>
              </a:spcAft>
              <a:buSzPts val="1440"/>
              <a:buNone/>
              <a:defRPr sz="1800" b="0">
                <a:solidFill>
                  <a:srgbClr val="86D1D8"/>
                </a:solidFill>
              </a:defRPr>
            </a:lvl1pPr>
            <a:lvl2pPr marL="914400" lvl="1" indent="-228600" algn="l">
              <a:spcBef>
                <a:spcPts val="750"/>
              </a:spcBef>
              <a:spcAft>
                <a:spcPts val="0"/>
              </a:spcAft>
              <a:buSzPts val="1200"/>
              <a:buNone/>
              <a:defRPr sz="1500" b="1"/>
            </a:lvl2pPr>
            <a:lvl3pPr marL="1371600" lvl="2" indent="-228600" algn="l">
              <a:spcBef>
                <a:spcPts val="750"/>
              </a:spcBef>
              <a:spcAft>
                <a:spcPts val="0"/>
              </a:spcAft>
              <a:buSzPts val="1080"/>
              <a:buNone/>
              <a:defRPr sz="1350" b="1"/>
            </a:lvl3pPr>
            <a:lvl4pPr marL="1828800" lvl="3" indent="-228600" algn="l">
              <a:spcBef>
                <a:spcPts val="750"/>
              </a:spcBef>
              <a:spcAft>
                <a:spcPts val="0"/>
              </a:spcAft>
              <a:buSzPts val="960"/>
              <a:buNone/>
              <a:defRPr sz="1200" b="1"/>
            </a:lvl4pPr>
            <a:lvl5pPr marL="2286000" lvl="4" indent="-228600" algn="l">
              <a:spcBef>
                <a:spcPts val="750"/>
              </a:spcBef>
              <a:spcAft>
                <a:spcPts val="0"/>
              </a:spcAft>
              <a:buSzPts val="960"/>
              <a:buNone/>
              <a:defRPr sz="1200" b="1"/>
            </a:lvl5pPr>
            <a:lvl6pPr marL="2743200" lvl="5" indent="-228600" algn="l">
              <a:spcBef>
                <a:spcPts val="750"/>
              </a:spcBef>
              <a:spcAft>
                <a:spcPts val="0"/>
              </a:spcAft>
              <a:buSzPts val="960"/>
              <a:buNone/>
              <a:defRPr sz="1200" b="1"/>
            </a:lvl6pPr>
            <a:lvl7pPr marL="3200400" lvl="6" indent="-228600" algn="l">
              <a:spcBef>
                <a:spcPts val="750"/>
              </a:spcBef>
              <a:spcAft>
                <a:spcPts val="0"/>
              </a:spcAft>
              <a:buSzPts val="960"/>
              <a:buNone/>
              <a:defRPr sz="1200" b="1"/>
            </a:lvl7pPr>
            <a:lvl8pPr marL="3657600" lvl="7" indent="-228600" algn="l">
              <a:spcBef>
                <a:spcPts val="750"/>
              </a:spcBef>
              <a:spcAft>
                <a:spcPts val="0"/>
              </a:spcAft>
              <a:buSzPts val="960"/>
              <a:buNone/>
              <a:defRPr sz="1200" b="1"/>
            </a:lvl8pPr>
            <a:lvl9pPr marL="4114800" lvl="8" indent="-228600" algn="l">
              <a:spcBef>
                <a:spcPts val="750"/>
              </a:spcBef>
              <a:spcAft>
                <a:spcPts val="0"/>
              </a:spcAft>
              <a:buSzPts val="960"/>
              <a:buNone/>
              <a:defRPr sz="1200" b="1"/>
            </a:lvl9pPr>
          </a:lstStyle>
          <a:p>
            <a:endParaRPr/>
          </a:p>
        </p:txBody>
      </p:sp>
      <p:sp>
        <p:nvSpPr>
          <p:cNvPr id="113" name="Google Shape;113;p17"/>
          <p:cNvSpPr txBox="1">
            <a:spLocks noGrp="1"/>
          </p:cNvSpPr>
          <p:nvPr>
            <p:ph type="body" idx="2"/>
          </p:nvPr>
        </p:nvSpPr>
        <p:spPr>
          <a:xfrm>
            <a:off x="489347" y="2000250"/>
            <a:ext cx="2195513" cy="2692004"/>
          </a:xfrm>
          <a:prstGeom prst="rect">
            <a:avLst/>
          </a:prstGeom>
          <a:noFill/>
          <a:ln>
            <a:noFill/>
          </a:ln>
        </p:spPr>
        <p:txBody>
          <a:bodyPr spcFirstLastPara="1" wrap="square" lIns="91425" tIns="45700" rIns="91425" bIns="45700" anchor="t" anchorCtr="0">
            <a:normAutofit/>
          </a:bodyPr>
          <a:lstStyle>
            <a:lvl1pPr marL="457200" lvl="0" indent="-228600" algn="l">
              <a:spcBef>
                <a:spcPts val="750"/>
              </a:spcBef>
              <a:spcAft>
                <a:spcPts val="0"/>
              </a:spcAft>
              <a:buSzPts val="840"/>
              <a:buNone/>
              <a:defRPr sz="1050"/>
            </a:lvl1pPr>
            <a:lvl2pPr marL="914400" lvl="1" indent="-228600" algn="l">
              <a:spcBef>
                <a:spcPts val="750"/>
              </a:spcBef>
              <a:spcAft>
                <a:spcPts val="0"/>
              </a:spcAft>
              <a:buSzPts val="720"/>
              <a:buNone/>
              <a:defRPr sz="900"/>
            </a:lvl2pPr>
            <a:lvl3pPr marL="1371600" lvl="2" indent="-228600" algn="l">
              <a:spcBef>
                <a:spcPts val="750"/>
              </a:spcBef>
              <a:spcAft>
                <a:spcPts val="0"/>
              </a:spcAft>
              <a:buSzPts val="600"/>
              <a:buNone/>
              <a:defRPr sz="750"/>
            </a:lvl3pPr>
            <a:lvl4pPr marL="1828800" lvl="3" indent="-228600" algn="l">
              <a:spcBef>
                <a:spcPts val="750"/>
              </a:spcBef>
              <a:spcAft>
                <a:spcPts val="0"/>
              </a:spcAft>
              <a:buSzPts val="540"/>
              <a:buNone/>
              <a:defRPr sz="675"/>
            </a:lvl4pPr>
            <a:lvl5pPr marL="2286000" lvl="4" indent="-228600" algn="l">
              <a:spcBef>
                <a:spcPts val="750"/>
              </a:spcBef>
              <a:spcAft>
                <a:spcPts val="0"/>
              </a:spcAft>
              <a:buSzPts val="540"/>
              <a:buNone/>
              <a:defRPr sz="675"/>
            </a:lvl5pPr>
            <a:lvl6pPr marL="2743200" lvl="5" indent="-228600" algn="l">
              <a:spcBef>
                <a:spcPts val="750"/>
              </a:spcBef>
              <a:spcAft>
                <a:spcPts val="0"/>
              </a:spcAft>
              <a:buSzPts val="540"/>
              <a:buNone/>
              <a:defRPr sz="675"/>
            </a:lvl6pPr>
            <a:lvl7pPr marL="3200400" lvl="6" indent="-228600" algn="l">
              <a:spcBef>
                <a:spcPts val="750"/>
              </a:spcBef>
              <a:spcAft>
                <a:spcPts val="0"/>
              </a:spcAft>
              <a:buSzPts val="540"/>
              <a:buNone/>
              <a:defRPr sz="675"/>
            </a:lvl7pPr>
            <a:lvl8pPr marL="3657600" lvl="7" indent="-228600" algn="l">
              <a:spcBef>
                <a:spcPts val="750"/>
              </a:spcBef>
              <a:spcAft>
                <a:spcPts val="0"/>
              </a:spcAft>
              <a:buSzPts val="540"/>
              <a:buNone/>
              <a:defRPr sz="675"/>
            </a:lvl8pPr>
            <a:lvl9pPr marL="4114800" lvl="8" indent="-228600" algn="l">
              <a:spcBef>
                <a:spcPts val="750"/>
              </a:spcBef>
              <a:spcAft>
                <a:spcPts val="0"/>
              </a:spcAft>
              <a:buSzPts val="540"/>
              <a:buNone/>
              <a:defRPr sz="675"/>
            </a:lvl9pPr>
          </a:lstStyle>
          <a:p>
            <a:endParaRPr/>
          </a:p>
        </p:txBody>
      </p:sp>
      <p:sp>
        <p:nvSpPr>
          <p:cNvPr id="114" name="Google Shape;114;p17"/>
          <p:cNvSpPr txBox="1">
            <a:spLocks noGrp="1"/>
          </p:cNvSpPr>
          <p:nvPr>
            <p:ph type="body" idx="3"/>
          </p:nvPr>
        </p:nvSpPr>
        <p:spPr>
          <a:xfrm>
            <a:off x="2912745" y="1485900"/>
            <a:ext cx="2202181" cy="432197"/>
          </a:xfrm>
          <a:prstGeom prst="rect">
            <a:avLst/>
          </a:prstGeom>
          <a:noFill/>
          <a:ln>
            <a:noFill/>
          </a:ln>
        </p:spPr>
        <p:txBody>
          <a:bodyPr spcFirstLastPara="1" wrap="square" lIns="91425" tIns="45700" rIns="91425" bIns="45700" anchor="b" anchorCtr="0">
            <a:noAutofit/>
          </a:bodyPr>
          <a:lstStyle>
            <a:lvl1pPr marL="457200" lvl="0" indent="-228600" algn="l">
              <a:spcBef>
                <a:spcPts val="750"/>
              </a:spcBef>
              <a:spcAft>
                <a:spcPts val="0"/>
              </a:spcAft>
              <a:buSzPts val="1440"/>
              <a:buNone/>
              <a:defRPr sz="1800" b="0">
                <a:solidFill>
                  <a:srgbClr val="86D1D8"/>
                </a:solidFill>
              </a:defRPr>
            </a:lvl1pPr>
            <a:lvl2pPr marL="914400" lvl="1" indent="-228600" algn="l">
              <a:spcBef>
                <a:spcPts val="750"/>
              </a:spcBef>
              <a:spcAft>
                <a:spcPts val="0"/>
              </a:spcAft>
              <a:buSzPts val="1200"/>
              <a:buNone/>
              <a:defRPr sz="1500" b="1"/>
            </a:lvl2pPr>
            <a:lvl3pPr marL="1371600" lvl="2" indent="-228600" algn="l">
              <a:spcBef>
                <a:spcPts val="750"/>
              </a:spcBef>
              <a:spcAft>
                <a:spcPts val="0"/>
              </a:spcAft>
              <a:buSzPts val="1080"/>
              <a:buNone/>
              <a:defRPr sz="1350" b="1"/>
            </a:lvl3pPr>
            <a:lvl4pPr marL="1828800" lvl="3" indent="-228600" algn="l">
              <a:spcBef>
                <a:spcPts val="750"/>
              </a:spcBef>
              <a:spcAft>
                <a:spcPts val="0"/>
              </a:spcAft>
              <a:buSzPts val="960"/>
              <a:buNone/>
              <a:defRPr sz="1200" b="1"/>
            </a:lvl4pPr>
            <a:lvl5pPr marL="2286000" lvl="4" indent="-228600" algn="l">
              <a:spcBef>
                <a:spcPts val="750"/>
              </a:spcBef>
              <a:spcAft>
                <a:spcPts val="0"/>
              </a:spcAft>
              <a:buSzPts val="960"/>
              <a:buNone/>
              <a:defRPr sz="1200" b="1"/>
            </a:lvl5pPr>
            <a:lvl6pPr marL="2743200" lvl="5" indent="-228600" algn="l">
              <a:spcBef>
                <a:spcPts val="750"/>
              </a:spcBef>
              <a:spcAft>
                <a:spcPts val="0"/>
              </a:spcAft>
              <a:buSzPts val="960"/>
              <a:buNone/>
              <a:defRPr sz="1200" b="1"/>
            </a:lvl6pPr>
            <a:lvl7pPr marL="3200400" lvl="6" indent="-228600" algn="l">
              <a:spcBef>
                <a:spcPts val="750"/>
              </a:spcBef>
              <a:spcAft>
                <a:spcPts val="0"/>
              </a:spcAft>
              <a:buSzPts val="960"/>
              <a:buNone/>
              <a:defRPr sz="1200" b="1"/>
            </a:lvl7pPr>
            <a:lvl8pPr marL="3657600" lvl="7" indent="-228600" algn="l">
              <a:spcBef>
                <a:spcPts val="750"/>
              </a:spcBef>
              <a:spcAft>
                <a:spcPts val="0"/>
              </a:spcAft>
              <a:buSzPts val="960"/>
              <a:buNone/>
              <a:defRPr sz="1200" b="1"/>
            </a:lvl8pPr>
            <a:lvl9pPr marL="4114800" lvl="8" indent="-228600" algn="l">
              <a:spcBef>
                <a:spcPts val="750"/>
              </a:spcBef>
              <a:spcAft>
                <a:spcPts val="0"/>
              </a:spcAft>
              <a:buSzPts val="960"/>
              <a:buNone/>
              <a:defRPr sz="1200" b="1"/>
            </a:lvl9pPr>
          </a:lstStyle>
          <a:p>
            <a:endParaRPr/>
          </a:p>
        </p:txBody>
      </p:sp>
      <p:sp>
        <p:nvSpPr>
          <p:cNvPr id="115" name="Google Shape;115;p17"/>
          <p:cNvSpPr txBox="1">
            <a:spLocks noGrp="1"/>
          </p:cNvSpPr>
          <p:nvPr>
            <p:ph type="body" idx="4"/>
          </p:nvPr>
        </p:nvSpPr>
        <p:spPr>
          <a:xfrm>
            <a:off x="2904829" y="2000250"/>
            <a:ext cx="2210096" cy="2692004"/>
          </a:xfrm>
          <a:prstGeom prst="rect">
            <a:avLst/>
          </a:prstGeom>
          <a:noFill/>
          <a:ln>
            <a:noFill/>
          </a:ln>
        </p:spPr>
        <p:txBody>
          <a:bodyPr spcFirstLastPara="1" wrap="square" lIns="91425" tIns="45700" rIns="91425" bIns="45700" anchor="t" anchorCtr="0">
            <a:normAutofit/>
          </a:bodyPr>
          <a:lstStyle>
            <a:lvl1pPr marL="457200" lvl="0" indent="-228600" algn="l">
              <a:spcBef>
                <a:spcPts val="750"/>
              </a:spcBef>
              <a:spcAft>
                <a:spcPts val="0"/>
              </a:spcAft>
              <a:buSzPts val="840"/>
              <a:buNone/>
              <a:defRPr sz="1050"/>
            </a:lvl1pPr>
            <a:lvl2pPr marL="914400" lvl="1" indent="-228600" algn="l">
              <a:spcBef>
                <a:spcPts val="750"/>
              </a:spcBef>
              <a:spcAft>
                <a:spcPts val="0"/>
              </a:spcAft>
              <a:buSzPts val="720"/>
              <a:buNone/>
              <a:defRPr sz="900"/>
            </a:lvl2pPr>
            <a:lvl3pPr marL="1371600" lvl="2" indent="-228600" algn="l">
              <a:spcBef>
                <a:spcPts val="750"/>
              </a:spcBef>
              <a:spcAft>
                <a:spcPts val="0"/>
              </a:spcAft>
              <a:buSzPts val="600"/>
              <a:buNone/>
              <a:defRPr sz="750"/>
            </a:lvl3pPr>
            <a:lvl4pPr marL="1828800" lvl="3" indent="-228600" algn="l">
              <a:spcBef>
                <a:spcPts val="750"/>
              </a:spcBef>
              <a:spcAft>
                <a:spcPts val="0"/>
              </a:spcAft>
              <a:buSzPts val="540"/>
              <a:buNone/>
              <a:defRPr sz="675"/>
            </a:lvl4pPr>
            <a:lvl5pPr marL="2286000" lvl="4" indent="-228600" algn="l">
              <a:spcBef>
                <a:spcPts val="750"/>
              </a:spcBef>
              <a:spcAft>
                <a:spcPts val="0"/>
              </a:spcAft>
              <a:buSzPts val="540"/>
              <a:buNone/>
              <a:defRPr sz="675"/>
            </a:lvl5pPr>
            <a:lvl6pPr marL="2743200" lvl="5" indent="-228600" algn="l">
              <a:spcBef>
                <a:spcPts val="750"/>
              </a:spcBef>
              <a:spcAft>
                <a:spcPts val="0"/>
              </a:spcAft>
              <a:buSzPts val="540"/>
              <a:buNone/>
              <a:defRPr sz="675"/>
            </a:lvl6pPr>
            <a:lvl7pPr marL="3200400" lvl="6" indent="-228600" algn="l">
              <a:spcBef>
                <a:spcPts val="750"/>
              </a:spcBef>
              <a:spcAft>
                <a:spcPts val="0"/>
              </a:spcAft>
              <a:buSzPts val="540"/>
              <a:buNone/>
              <a:defRPr sz="675"/>
            </a:lvl7pPr>
            <a:lvl8pPr marL="3657600" lvl="7" indent="-228600" algn="l">
              <a:spcBef>
                <a:spcPts val="750"/>
              </a:spcBef>
              <a:spcAft>
                <a:spcPts val="0"/>
              </a:spcAft>
              <a:buSzPts val="540"/>
              <a:buNone/>
              <a:defRPr sz="675"/>
            </a:lvl8pPr>
            <a:lvl9pPr marL="4114800" lvl="8" indent="-228600" algn="l">
              <a:spcBef>
                <a:spcPts val="750"/>
              </a:spcBef>
              <a:spcAft>
                <a:spcPts val="0"/>
              </a:spcAft>
              <a:buSzPts val="540"/>
              <a:buNone/>
              <a:defRPr sz="675"/>
            </a:lvl9pPr>
          </a:lstStyle>
          <a:p>
            <a:endParaRPr/>
          </a:p>
        </p:txBody>
      </p:sp>
      <p:sp>
        <p:nvSpPr>
          <p:cNvPr id="116" name="Google Shape;116;p17"/>
          <p:cNvSpPr txBox="1">
            <a:spLocks noGrp="1"/>
          </p:cNvSpPr>
          <p:nvPr>
            <p:ph type="body" idx="5"/>
          </p:nvPr>
        </p:nvSpPr>
        <p:spPr>
          <a:xfrm>
            <a:off x="5343525" y="1485900"/>
            <a:ext cx="2199085" cy="432197"/>
          </a:xfrm>
          <a:prstGeom prst="rect">
            <a:avLst/>
          </a:prstGeom>
          <a:noFill/>
          <a:ln>
            <a:noFill/>
          </a:ln>
        </p:spPr>
        <p:txBody>
          <a:bodyPr spcFirstLastPara="1" wrap="square" lIns="91425" tIns="45700" rIns="91425" bIns="45700" anchor="b" anchorCtr="0">
            <a:noAutofit/>
          </a:bodyPr>
          <a:lstStyle>
            <a:lvl1pPr marL="457200" lvl="0" indent="-228600" algn="l">
              <a:spcBef>
                <a:spcPts val="750"/>
              </a:spcBef>
              <a:spcAft>
                <a:spcPts val="0"/>
              </a:spcAft>
              <a:buSzPts val="1440"/>
              <a:buNone/>
              <a:defRPr sz="1800" b="0">
                <a:solidFill>
                  <a:srgbClr val="86D1D8"/>
                </a:solidFill>
              </a:defRPr>
            </a:lvl1pPr>
            <a:lvl2pPr marL="914400" lvl="1" indent="-228600" algn="l">
              <a:spcBef>
                <a:spcPts val="750"/>
              </a:spcBef>
              <a:spcAft>
                <a:spcPts val="0"/>
              </a:spcAft>
              <a:buSzPts val="1200"/>
              <a:buNone/>
              <a:defRPr sz="1500" b="1"/>
            </a:lvl2pPr>
            <a:lvl3pPr marL="1371600" lvl="2" indent="-228600" algn="l">
              <a:spcBef>
                <a:spcPts val="750"/>
              </a:spcBef>
              <a:spcAft>
                <a:spcPts val="0"/>
              </a:spcAft>
              <a:buSzPts val="1080"/>
              <a:buNone/>
              <a:defRPr sz="1350" b="1"/>
            </a:lvl3pPr>
            <a:lvl4pPr marL="1828800" lvl="3" indent="-228600" algn="l">
              <a:spcBef>
                <a:spcPts val="750"/>
              </a:spcBef>
              <a:spcAft>
                <a:spcPts val="0"/>
              </a:spcAft>
              <a:buSzPts val="960"/>
              <a:buNone/>
              <a:defRPr sz="1200" b="1"/>
            </a:lvl4pPr>
            <a:lvl5pPr marL="2286000" lvl="4" indent="-228600" algn="l">
              <a:spcBef>
                <a:spcPts val="750"/>
              </a:spcBef>
              <a:spcAft>
                <a:spcPts val="0"/>
              </a:spcAft>
              <a:buSzPts val="960"/>
              <a:buNone/>
              <a:defRPr sz="1200" b="1"/>
            </a:lvl5pPr>
            <a:lvl6pPr marL="2743200" lvl="5" indent="-228600" algn="l">
              <a:spcBef>
                <a:spcPts val="750"/>
              </a:spcBef>
              <a:spcAft>
                <a:spcPts val="0"/>
              </a:spcAft>
              <a:buSzPts val="960"/>
              <a:buNone/>
              <a:defRPr sz="1200" b="1"/>
            </a:lvl6pPr>
            <a:lvl7pPr marL="3200400" lvl="6" indent="-228600" algn="l">
              <a:spcBef>
                <a:spcPts val="750"/>
              </a:spcBef>
              <a:spcAft>
                <a:spcPts val="0"/>
              </a:spcAft>
              <a:buSzPts val="960"/>
              <a:buNone/>
              <a:defRPr sz="1200" b="1"/>
            </a:lvl7pPr>
            <a:lvl8pPr marL="3657600" lvl="7" indent="-228600" algn="l">
              <a:spcBef>
                <a:spcPts val="750"/>
              </a:spcBef>
              <a:spcAft>
                <a:spcPts val="0"/>
              </a:spcAft>
              <a:buSzPts val="960"/>
              <a:buNone/>
              <a:defRPr sz="1200" b="1"/>
            </a:lvl8pPr>
            <a:lvl9pPr marL="4114800" lvl="8" indent="-228600" algn="l">
              <a:spcBef>
                <a:spcPts val="750"/>
              </a:spcBef>
              <a:spcAft>
                <a:spcPts val="0"/>
              </a:spcAft>
              <a:buSzPts val="960"/>
              <a:buNone/>
              <a:defRPr sz="1200" b="1"/>
            </a:lvl9pPr>
          </a:lstStyle>
          <a:p>
            <a:endParaRPr/>
          </a:p>
        </p:txBody>
      </p:sp>
      <p:sp>
        <p:nvSpPr>
          <p:cNvPr id="117" name="Google Shape;117;p17"/>
          <p:cNvSpPr txBox="1">
            <a:spLocks noGrp="1"/>
          </p:cNvSpPr>
          <p:nvPr>
            <p:ph type="body" idx="6"/>
          </p:nvPr>
        </p:nvSpPr>
        <p:spPr>
          <a:xfrm>
            <a:off x="5343525" y="2000250"/>
            <a:ext cx="2199085" cy="2692004"/>
          </a:xfrm>
          <a:prstGeom prst="rect">
            <a:avLst/>
          </a:prstGeom>
          <a:noFill/>
          <a:ln>
            <a:noFill/>
          </a:ln>
        </p:spPr>
        <p:txBody>
          <a:bodyPr spcFirstLastPara="1" wrap="square" lIns="91425" tIns="45700" rIns="91425" bIns="45700" anchor="t" anchorCtr="0">
            <a:normAutofit/>
          </a:bodyPr>
          <a:lstStyle>
            <a:lvl1pPr marL="457200" lvl="0" indent="-228600" algn="l">
              <a:spcBef>
                <a:spcPts val="750"/>
              </a:spcBef>
              <a:spcAft>
                <a:spcPts val="0"/>
              </a:spcAft>
              <a:buSzPts val="840"/>
              <a:buNone/>
              <a:defRPr sz="1050"/>
            </a:lvl1pPr>
            <a:lvl2pPr marL="914400" lvl="1" indent="-228600" algn="l">
              <a:spcBef>
                <a:spcPts val="750"/>
              </a:spcBef>
              <a:spcAft>
                <a:spcPts val="0"/>
              </a:spcAft>
              <a:buSzPts val="720"/>
              <a:buNone/>
              <a:defRPr sz="900"/>
            </a:lvl2pPr>
            <a:lvl3pPr marL="1371600" lvl="2" indent="-228600" algn="l">
              <a:spcBef>
                <a:spcPts val="750"/>
              </a:spcBef>
              <a:spcAft>
                <a:spcPts val="0"/>
              </a:spcAft>
              <a:buSzPts val="600"/>
              <a:buNone/>
              <a:defRPr sz="750"/>
            </a:lvl3pPr>
            <a:lvl4pPr marL="1828800" lvl="3" indent="-228600" algn="l">
              <a:spcBef>
                <a:spcPts val="750"/>
              </a:spcBef>
              <a:spcAft>
                <a:spcPts val="0"/>
              </a:spcAft>
              <a:buSzPts val="540"/>
              <a:buNone/>
              <a:defRPr sz="675"/>
            </a:lvl4pPr>
            <a:lvl5pPr marL="2286000" lvl="4" indent="-228600" algn="l">
              <a:spcBef>
                <a:spcPts val="750"/>
              </a:spcBef>
              <a:spcAft>
                <a:spcPts val="0"/>
              </a:spcAft>
              <a:buSzPts val="540"/>
              <a:buNone/>
              <a:defRPr sz="675"/>
            </a:lvl5pPr>
            <a:lvl6pPr marL="2743200" lvl="5" indent="-228600" algn="l">
              <a:spcBef>
                <a:spcPts val="750"/>
              </a:spcBef>
              <a:spcAft>
                <a:spcPts val="0"/>
              </a:spcAft>
              <a:buSzPts val="540"/>
              <a:buNone/>
              <a:defRPr sz="675"/>
            </a:lvl6pPr>
            <a:lvl7pPr marL="3200400" lvl="6" indent="-228600" algn="l">
              <a:spcBef>
                <a:spcPts val="750"/>
              </a:spcBef>
              <a:spcAft>
                <a:spcPts val="0"/>
              </a:spcAft>
              <a:buSzPts val="540"/>
              <a:buNone/>
              <a:defRPr sz="675"/>
            </a:lvl7pPr>
            <a:lvl8pPr marL="3657600" lvl="7" indent="-228600" algn="l">
              <a:spcBef>
                <a:spcPts val="750"/>
              </a:spcBef>
              <a:spcAft>
                <a:spcPts val="0"/>
              </a:spcAft>
              <a:buSzPts val="540"/>
              <a:buNone/>
              <a:defRPr sz="675"/>
            </a:lvl8pPr>
            <a:lvl9pPr marL="4114800" lvl="8" indent="-228600" algn="l">
              <a:spcBef>
                <a:spcPts val="750"/>
              </a:spcBef>
              <a:spcAft>
                <a:spcPts val="0"/>
              </a:spcAft>
              <a:buSzPts val="540"/>
              <a:buNone/>
              <a:defRPr sz="675"/>
            </a:lvl9pPr>
          </a:lstStyle>
          <a:p>
            <a:endParaRPr/>
          </a:p>
        </p:txBody>
      </p:sp>
      <p:cxnSp>
        <p:nvCxnSpPr>
          <p:cNvPr id="118" name="Google Shape;118;p17"/>
          <p:cNvCxnSpPr/>
          <p:nvPr/>
        </p:nvCxnSpPr>
        <p:spPr>
          <a:xfrm>
            <a:off x="2794607" y="1600200"/>
            <a:ext cx="0" cy="2971800"/>
          </a:xfrm>
          <a:prstGeom prst="straightConnector1">
            <a:avLst/>
          </a:prstGeom>
          <a:noFill/>
          <a:ln w="12700" cap="flat" cmpd="sng">
            <a:solidFill>
              <a:srgbClr val="86D1D8">
                <a:alpha val="40000"/>
              </a:srgbClr>
            </a:solidFill>
            <a:prstDash val="solid"/>
            <a:round/>
            <a:headEnd type="none" w="sm" len="sm"/>
            <a:tailEnd type="none" w="sm" len="sm"/>
          </a:ln>
        </p:spPr>
      </p:cxnSp>
      <p:cxnSp>
        <p:nvCxnSpPr>
          <p:cNvPr id="119" name="Google Shape;119;p17"/>
          <p:cNvCxnSpPr/>
          <p:nvPr/>
        </p:nvCxnSpPr>
        <p:spPr>
          <a:xfrm>
            <a:off x="5221670" y="1600200"/>
            <a:ext cx="0" cy="2975162"/>
          </a:xfrm>
          <a:prstGeom prst="straightConnector1">
            <a:avLst/>
          </a:prstGeom>
          <a:noFill/>
          <a:ln w="12700" cap="flat" cmpd="sng">
            <a:solidFill>
              <a:srgbClr val="86D1D8">
                <a:alpha val="40000"/>
              </a:srgbClr>
            </a:solidFill>
            <a:prstDash val="solid"/>
            <a:round/>
            <a:headEnd type="none" w="sm" len="sm"/>
            <a:tailEnd type="none" w="sm" len="sm"/>
          </a:ln>
        </p:spPr>
      </p:cxnSp>
      <p:sp>
        <p:nvSpPr>
          <p:cNvPr id="120" name="Google Shape;120;p17"/>
          <p:cNvSpPr txBox="1">
            <a:spLocks noGrp="1"/>
          </p:cNvSpPr>
          <p:nvPr>
            <p:ph type="dt" idx="10"/>
          </p:nvPr>
        </p:nvSpPr>
        <p:spPr>
          <a:xfrm rot="5400000">
            <a:off x="7616730" y="1343026"/>
            <a:ext cx="742949" cy="2285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1" name="Google Shape;121;p17"/>
          <p:cNvSpPr txBox="1">
            <a:spLocks noGrp="1"/>
          </p:cNvSpPr>
          <p:nvPr>
            <p:ph type="ftr" idx="11"/>
          </p:nvPr>
        </p:nvSpPr>
        <p:spPr>
          <a:xfrm rot="5400000">
            <a:off x="6713680" y="2418973"/>
            <a:ext cx="2894846" cy="2286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2" name="Google Shape;122;p17"/>
          <p:cNvSpPr txBox="1">
            <a:spLocks noGrp="1"/>
          </p:cNvSpPr>
          <p:nvPr>
            <p:ph type="sldNum" idx="12"/>
          </p:nvPr>
        </p:nvSpPr>
        <p:spPr>
          <a:xfrm>
            <a:off x="7764406" y="221797"/>
            <a:ext cx="628649" cy="575765"/>
          </a:xfrm>
          <a:prstGeom prst="rect">
            <a:avLst/>
          </a:prstGeom>
          <a:noFill/>
          <a:ln>
            <a:noFill/>
          </a:ln>
        </p:spPr>
        <p:txBody>
          <a:bodyPr spcFirstLastPara="1" wrap="square" lIns="91425" tIns="45700" rIns="91425" bIns="45700" anchor="b" anchorCtr="0">
            <a:noAutofit/>
          </a:bodyPr>
          <a:lstStyle>
            <a:lvl1pPr marL="0" lvl="0" indent="0" algn="r">
              <a:spcBef>
                <a:spcPts val="0"/>
              </a:spcBef>
              <a:spcAft>
                <a:spcPts val="0"/>
              </a:spcAft>
              <a:buClr>
                <a:schemeClr val="lt1"/>
              </a:buClr>
              <a:buSzPts val="2100"/>
              <a:buFont typeface="Century Gothic"/>
              <a:buNone/>
              <a:defRPr/>
            </a:lvl1pPr>
            <a:lvl2pPr marL="0" lvl="1" indent="0" algn="r">
              <a:spcBef>
                <a:spcPts val="0"/>
              </a:spcBef>
              <a:spcAft>
                <a:spcPts val="0"/>
              </a:spcAft>
              <a:buClr>
                <a:schemeClr val="lt1"/>
              </a:buClr>
              <a:buSzPts val="2100"/>
              <a:buFont typeface="Century Gothic"/>
              <a:buNone/>
              <a:defRPr/>
            </a:lvl2pPr>
            <a:lvl3pPr marL="0" lvl="2" indent="0" algn="r">
              <a:spcBef>
                <a:spcPts val="0"/>
              </a:spcBef>
              <a:spcAft>
                <a:spcPts val="0"/>
              </a:spcAft>
              <a:buClr>
                <a:schemeClr val="lt1"/>
              </a:buClr>
              <a:buSzPts val="2100"/>
              <a:buFont typeface="Century Gothic"/>
              <a:buNone/>
              <a:defRPr/>
            </a:lvl3pPr>
            <a:lvl4pPr marL="0" lvl="3" indent="0" algn="r">
              <a:spcBef>
                <a:spcPts val="0"/>
              </a:spcBef>
              <a:spcAft>
                <a:spcPts val="0"/>
              </a:spcAft>
              <a:buClr>
                <a:schemeClr val="lt1"/>
              </a:buClr>
              <a:buSzPts val="2100"/>
              <a:buFont typeface="Century Gothic"/>
              <a:buNone/>
              <a:defRPr/>
            </a:lvl4pPr>
            <a:lvl5pPr marL="0" lvl="4" indent="0" algn="r">
              <a:spcBef>
                <a:spcPts val="0"/>
              </a:spcBef>
              <a:spcAft>
                <a:spcPts val="0"/>
              </a:spcAft>
              <a:buClr>
                <a:schemeClr val="lt1"/>
              </a:buClr>
              <a:buSzPts val="2100"/>
              <a:buFont typeface="Century Gothic"/>
              <a:buNone/>
              <a:defRPr/>
            </a:lvl5pPr>
            <a:lvl6pPr marL="0" lvl="5" indent="0" algn="r">
              <a:spcBef>
                <a:spcPts val="0"/>
              </a:spcBef>
              <a:spcAft>
                <a:spcPts val="0"/>
              </a:spcAft>
              <a:buClr>
                <a:schemeClr val="lt1"/>
              </a:buClr>
              <a:buSzPts val="2100"/>
              <a:buFont typeface="Century Gothic"/>
              <a:buNone/>
              <a:defRPr/>
            </a:lvl6pPr>
            <a:lvl7pPr marL="0" lvl="6" indent="0" algn="r">
              <a:spcBef>
                <a:spcPts val="0"/>
              </a:spcBef>
              <a:spcAft>
                <a:spcPts val="0"/>
              </a:spcAft>
              <a:buClr>
                <a:schemeClr val="lt1"/>
              </a:buClr>
              <a:buSzPts val="2100"/>
              <a:buFont typeface="Century Gothic"/>
              <a:buNone/>
              <a:defRPr/>
            </a:lvl7pPr>
            <a:lvl8pPr marL="0" lvl="7" indent="0" algn="r">
              <a:spcBef>
                <a:spcPts val="0"/>
              </a:spcBef>
              <a:spcAft>
                <a:spcPts val="0"/>
              </a:spcAft>
              <a:buClr>
                <a:schemeClr val="lt1"/>
              </a:buClr>
              <a:buSzPts val="2100"/>
              <a:buFont typeface="Century Gothic"/>
              <a:buNone/>
              <a:defRPr/>
            </a:lvl8pPr>
            <a:lvl9pPr marL="0" lvl="8" indent="0" algn="r">
              <a:spcBef>
                <a:spcPts val="0"/>
              </a:spcBef>
              <a:spcAft>
                <a:spcPts val="0"/>
              </a:spcAft>
              <a:buClr>
                <a:schemeClr val="lt1"/>
              </a:buClr>
              <a:buSzPts val="2100"/>
              <a:buFont typeface="Century Gothic"/>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3 Picture Column">
  <p:cSld name="3 Picture Column">
    <p:spTree>
      <p:nvGrpSpPr>
        <p:cNvPr id="1" name="Shape 123"/>
        <p:cNvGrpSpPr/>
        <p:nvPr/>
      </p:nvGrpSpPr>
      <p:grpSpPr>
        <a:xfrm>
          <a:off x="0" y="0"/>
          <a:ext cx="0" cy="0"/>
          <a:chOff x="0" y="0"/>
          <a:chExt cx="0" cy="0"/>
        </a:xfrm>
      </p:grpSpPr>
      <p:sp>
        <p:nvSpPr>
          <p:cNvPr id="124" name="Google Shape;124;p18"/>
          <p:cNvSpPr txBox="1">
            <a:spLocks noGrp="1"/>
          </p:cNvSpPr>
          <p:nvPr>
            <p:ph type="title"/>
          </p:nvPr>
        </p:nvSpPr>
        <p:spPr>
          <a:xfrm>
            <a:off x="484584" y="339538"/>
            <a:ext cx="7053542" cy="1050398"/>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Clr>
                <a:schemeClr val="lt2"/>
              </a:buClr>
              <a:buSzPts val="3150"/>
              <a:buFont typeface="Century Gothic"/>
              <a:buNone/>
              <a:defRPr sz="315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5" name="Google Shape;125;p18"/>
          <p:cNvSpPr txBox="1">
            <a:spLocks noGrp="1"/>
          </p:cNvSpPr>
          <p:nvPr>
            <p:ph type="body" idx="1"/>
          </p:nvPr>
        </p:nvSpPr>
        <p:spPr>
          <a:xfrm>
            <a:off x="489347" y="3188212"/>
            <a:ext cx="2205038" cy="432197"/>
          </a:xfrm>
          <a:prstGeom prst="rect">
            <a:avLst/>
          </a:prstGeom>
          <a:noFill/>
          <a:ln>
            <a:noFill/>
          </a:ln>
        </p:spPr>
        <p:txBody>
          <a:bodyPr spcFirstLastPara="1" wrap="square" lIns="91425" tIns="45700" rIns="91425" bIns="45700" anchor="b" anchorCtr="0">
            <a:noAutofit/>
          </a:bodyPr>
          <a:lstStyle>
            <a:lvl1pPr marL="457200" lvl="0" indent="-228600" algn="l">
              <a:spcBef>
                <a:spcPts val="750"/>
              </a:spcBef>
              <a:spcAft>
                <a:spcPts val="0"/>
              </a:spcAft>
              <a:buSzPts val="1440"/>
              <a:buNone/>
              <a:defRPr sz="1800" b="0">
                <a:solidFill>
                  <a:srgbClr val="86D1D8"/>
                </a:solidFill>
              </a:defRPr>
            </a:lvl1pPr>
            <a:lvl2pPr marL="914400" lvl="1" indent="-228600" algn="l">
              <a:spcBef>
                <a:spcPts val="750"/>
              </a:spcBef>
              <a:spcAft>
                <a:spcPts val="0"/>
              </a:spcAft>
              <a:buSzPts val="1200"/>
              <a:buNone/>
              <a:defRPr sz="1500" b="1"/>
            </a:lvl2pPr>
            <a:lvl3pPr marL="1371600" lvl="2" indent="-228600" algn="l">
              <a:spcBef>
                <a:spcPts val="750"/>
              </a:spcBef>
              <a:spcAft>
                <a:spcPts val="0"/>
              </a:spcAft>
              <a:buSzPts val="1080"/>
              <a:buNone/>
              <a:defRPr sz="1350" b="1"/>
            </a:lvl3pPr>
            <a:lvl4pPr marL="1828800" lvl="3" indent="-228600" algn="l">
              <a:spcBef>
                <a:spcPts val="750"/>
              </a:spcBef>
              <a:spcAft>
                <a:spcPts val="0"/>
              </a:spcAft>
              <a:buSzPts val="960"/>
              <a:buNone/>
              <a:defRPr sz="1200" b="1"/>
            </a:lvl4pPr>
            <a:lvl5pPr marL="2286000" lvl="4" indent="-228600" algn="l">
              <a:spcBef>
                <a:spcPts val="750"/>
              </a:spcBef>
              <a:spcAft>
                <a:spcPts val="0"/>
              </a:spcAft>
              <a:buSzPts val="960"/>
              <a:buNone/>
              <a:defRPr sz="1200" b="1"/>
            </a:lvl5pPr>
            <a:lvl6pPr marL="2743200" lvl="5" indent="-228600" algn="l">
              <a:spcBef>
                <a:spcPts val="750"/>
              </a:spcBef>
              <a:spcAft>
                <a:spcPts val="0"/>
              </a:spcAft>
              <a:buSzPts val="960"/>
              <a:buNone/>
              <a:defRPr sz="1200" b="1"/>
            </a:lvl6pPr>
            <a:lvl7pPr marL="3200400" lvl="6" indent="-228600" algn="l">
              <a:spcBef>
                <a:spcPts val="750"/>
              </a:spcBef>
              <a:spcAft>
                <a:spcPts val="0"/>
              </a:spcAft>
              <a:buSzPts val="960"/>
              <a:buNone/>
              <a:defRPr sz="1200" b="1"/>
            </a:lvl7pPr>
            <a:lvl8pPr marL="3657600" lvl="7" indent="-228600" algn="l">
              <a:spcBef>
                <a:spcPts val="750"/>
              </a:spcBef>
              <a:spcAft>
                <a:spcPts val="0"/>
              </a:spcAft>
              <a:buSzPts val="960"/>
              <a:buNone/>
              <a:defRPr sz="1200" b="1"/>
            </a:lvl8pPr>
            <a:lvl9pPr marL="4114800" lvl="8" indent="-228600" algn="l">
              <a:spcBef>
                <a:spcPts val="750"/>
              </a:spcBef>
              <a:spcAft>
                <a:spcPts val="0"/>
              </a:spcAft>
              <a:buSzPts val="960"/>
              <a:buNone/>
              <a:defRPr sz="1200" b="1"/>
            </a:lvl9pPr>
          </a:lstStyle>
          <a:p>
            <a:endParaRPr/>
          </a:p>
        </p:txBody>
      </p:sp>
      <p:sp>
        <p:nvSpPr>
          <p:cNvPr id="126" name="Google Shape;126;p18"/>
          <p:cNvSpPr>
            <a:spLocks noGrp="1"/>
          </p:cNvSpPr>
          <p:nvPr>
            <p:ph type="pic" idx="2"/>
          </p:nvPr>
        </p:nvSpPr>
        <p:spPr>
          <a:xfrm>
            <a:off x="489347" y="1657350"/>
            <a:ext cx="2205038" cy="1143000"/>
          </a:xfrm>
          <a:prstGeom prst="roundRect">
            <a:avLst>
              <a:gd name="adj" fmla="val 1858"/>
            </a:avLst>
          </a:prstGeom>
          <a:noFill/>
          <a:ln>
            <a:noFill/>
          </a:ln>
          <a:effectLst>
            <a:outerShdw blurRad="50800" dist="50800" dir="5400000" algn="tl" rotWithShape="0">
              <a:srgbClr val="000000">
                <a:alpha val="42745"/>
              </a:srgbClr>
            </a:outerShdw>
          </a:effectLst>
        </p:spPr>
        <p:txBody>
          <a:bodyPr spcFirstLastPara="1" wrap="square" lIns="91425" tIns="45700" rIns="91425" bIns="45700" anchor="t" anchorCtr="0">
            <a:noAutofit/>
          </a:bodyPr>
          <a:lstStyle>
            <a:lvl1pPr marR="0" lvl="0" algn="ctr" rtl="0">
              <a:spcBef>
                <a:spcPts val="750"/>
              </a:spcBef>
              <a:spcAft>
                <a:spcPts val="0"/>
              </a:spcAft>
              <a:buClr>
                <a:srgbClr val="86D1D8"/>
              </a:buClr>
              <a:buSzPts val="960"/>
              <a:buFont typeface="Noto Sans Symbols"/>
              <a:buNone/>
              <a:defRPr sz="1200" b="0" i="0" u="none" strike="noStrike" cap="none">
                <a:solidFill>
                  <a:schemeClr val="lt1"/>
                </a:solidFill>
                <a:latin typeface="Century Gothic"/>
                <a:ea typeface="Century Gothic"/>
                <a:cs typeface="Century Gothic"/>
                <a:sym typeface="Century Gothic"/>
              </a:defRPr>
            </a:lvl1pPr>
            <a:lvl2pPr marR="0" lvl="1" algn="l" rtl="0">
              <a:spcBef>
                <a:spcPts val="750"/>
              </a:spcBef>
              <a:spcAft>
                <a:spcPts val="0"/>
              </a:spcAft>
              <a:buClr>
                <a:srgbClr val="86D1D8"/>
              </a:buClr>
              <a:buSzPts val="960"/>
              <a:buFont typeface="Noto Sans Symbols"/>
              <a:buNone/>
              <a:defRPr sz="1200" b="0" i="0" u="none" strike="noStrike" cap="none">
                <a:solidFill>
                  <a:schemeClr val="lt1"/>
                </a:solidFill>
                <a:latin typeface="Century Gothic"/>
                <a:ea typeface="Century Gothic"/>
                <a:cs typeface="Century Gothic"/>
                <a:sym typeface="Century Gothic"/>
              </a:defRPr>
            </a:lvl2pPr>
            <a:lvl3pPr marR="0" lvl="2" algn="l" rtl="0">
              <a:spcBef>
                <a:spcPts val="750"/>
              </a:spcBef>
              <a:spcAft>
                <a:spcPts val="0"/>
              </a:spcAft>
              <a:buClr>
                <a:srgbClr val="86D1D8"/>
              </a:buClr>
              <a:buSzPts val="960"/>
              <a:buFont typeface="Noto Sans Symbols"/>
              <a:buNone/>
              <a:defRPr sz="1200" b="0" i="0" u="none" strike="noStrike" cap="none">
                <a:solidFill>
                  <a:schemeClr val="lt1"/>
                </a:solidFill>
                <a:latin typeface="Century Gothic"/>
                <a:ea typeface="Century Gothic"/>
                <a:cs typeface="Century Gothic"/>
                <a:sym typeface="Century Gothic"/>
              </a:defRPr>
            </a:lvl3pPr>
            <a:lvl4pPr marR="0" lvl="3" algn="l" rtl="0">
              <a:spcBef>
                <a:spcPts val="750"/>
              </a:spcBef>
              <a:spcAft>
                <a:spcPts val="0"/>
              </a:spcAft>
              <a:buClr>
                <a:srgbClr val="86D1D8"/>
              </a:buClr>
              <a:buSzPts val="960"/>
              <a:buFont typeface="Noto Sans Symbols"/>
              <a:buNone/>
              <a:defRPr sz="1200" b="0" i="0" u="none" strike="noStrike" cap="none">
                <a:solidFill>
                  <a:schemeClr val="lt1"/>
                </a:solidFill>
                <a:latin typeface="Century Gothic"/>
                <a:ea typeface="Century Gothic"/>
                <a:cs typeface="Century Gothic"/>
                <a:sym typeface="Century Gothic"/>
              </a:defRPr>
            </a:lvl4pPr>
            <a:lvl5pPr marR="0" lvl="4" algn="l" rtl="0">
              <a:spcBef>
                <a:spcPts val="750"/>
              </a:spcBef>
              <a:spcAft>
                <a:spcPts val="0"/>
              </a:spcAft>
              <a:buClr>
                <a:srgbClr val="86D1D8"/>
              </a:buClr>
              <a:buSzPts val="960"/>
              <a:buFont typeface="Noto Sans Symbols"/>
              <a:buNone/>
              <a:defRPr sz="1200" b="0" i="0" u="none" strike="noStrike" cap="none">
                <a:solidFill>
                  <a:schemeClr val="lt1"/>
                </a:solidFill>
                <a:latin typeface="Century Gothic"/>
                <a:ea typeface="Century Gothic"/>
                <a:cs typeface="Century Gothic"/>
                <a:sym typeface="Century Gothic"/>
              </a:defRPr>
            </a:lvl5pPr>
            <a:lvl6pPr marR="0" lvl="5" algn="l" rtl="0">
              <a:spcBef>
                <a:spcPts val="750"/>
              </a:spcBef>
              <a:spcAft>
                <a:spcPts val="0"/>
              </a:spcAft>
              <a:buClr>
                <a:srgbClr val="86D1D8"/>
              </a:buClr>
              <a:buSzPts val="960"/>
              <a:buFont typeface="Noto Sans Symbols"/>
              <a:buNone/>
              <a:defRPr sz="1200" b="0" i="0" u="none" strike="noStrike" cap="none">
                <a:solidFill>
                  <a:schemeClr val="lt1"/>
                </a:solidFill>
                <a:latin typeface="Century Gothic"/>
                <a:ea typeface="Century Gothic"/>
                <a:cs typeface="Century Gothic"/>
                <a:sym typeface="Century Gothic"/>
              </a:defRPr>
            </a:lvl6pPr>
            <a:lvl7pPr marR="0" lvl="6" algn="l" rtl="0">
              <a:spcBef>
                <a:spcPts val="750"/>
              </a:spcBef>
              <a:spcAft>
                <a:spcPts val="0"/>
              </a:spcAft>
              <a:buClr>
                <a:srgbClr val="86D1D8"/>
              </a:buClr>
              <a:buSzPts val="960"/>
              <a:buFont typeface="Noto Sans Symbols"/>
              <a:buNone/>
              <a:defRPr sz="1200" b="0" i="0" u="none" strike="noStrike" cap="none">
                <a:solidFill>
                  <a:schemeClr val="lt1"/>
                </a:solidFill>
                <a:latin typeface="Century Gothic"/>
                <a:ea typeface="Century Gothic"/>
                <a:cs typeface="Century Gothic"/>
                <a:sym typeface="Century Gothic"/>
              </a:defRPr>
            </a:lvl7pPr>
            <a:lvl8pPr marR="0" lvl="7" algn="l" rtl="0">
              <a:spcBef>
                <a:spcPts val="750"/>
              </a:spcBef>
              <a:spcAft>
                <a:spcPts val="0"/>
              </a:spcAft>
              <a:buClr>
                <a:srgbClr val="86D1D8"/>
              </a:buClr>
              <a:buSzPts val="960"/>
              <a:buFont typeface="Noto Sans Symbols"/>
              <a:buNone/>
              <a:defRPr sz="1200" b="0" i="0" u="none" strike="noStrike" cap="none">
                <a:solidFill>
                  <a:schemeClr val="lt1"/>
                </a:solidFill>
                <a:latin typeface="Century Gothic"/>
                <a:ea typeface="Century Gothic"/>
                <a:cs typeface="Century Gothic"/>
                <a:sym typeface="Century Gothic"/>
              </a:defRPr>
            </a:lvl8pPr>
            <a:lvl9pPr marR="0" lvl="8" algn="l" rtl="0">
              <a:spcBef>
                <a:spcPts val="750"/>
              </a:spcBef>
              <a:spcAft>
                <a:spcPts val="0"/>
              </a:spcAft>
              <a:buClr>
                <a:srgbClr val="86D1D8"/>
              </a:buClr>
              <a:buSzPts val="960"/>
              <a:buFont typeface="Noto Sans Symbols"/>
              <a:buNone/>
              <a:defRPr sz="1200" b="0" i="0" u="none" strike="noStrike" cap="none">
                <a:solidFill>
                  <a:schemeClr val="lt1"/>
                </a:solidFill>
                <a:latin typeface="Century Gothic"/>
                <a:ea typeface="Century Gothic"/>
                <a:cs typeface="Century Gothic"/>
                <a:sym typeface="Century Gothic"/>
              </a:defRPr>
            </a:lvl9pPr>
          </a:lstStyle>
          <a:p>
            <a:endParaRPr/>
          </a:p>
        </p:txBody>
      </p:sp>
      <p:sp>
        <p:nvSpPr>
          <p:cNvPr id="127" name="Google Shape;127;p18"/>
          <p:cNvSpPr txBox="1">
            <a:spLocks noGrp="1"/>
          </p:cNvSpPr>
          <p:nvPr>
            <p:ph type="body" idx="3"/>
          </p:nvPr>
        </p:nvSpPr>
        <p:spPr>
          <a:xfrm>
            <a:off x="489347" y="3620409"/>
            <a:ext cx="2205038" cy="494392"/>
          </a:xfrm>
          <a:prstGeom prst="rect">
            <a:avLst/>
          </a:prstGeom>
          <a:noFill/>
          <a:ln>
            <a:noFill/>
          </a:ln>
        </p:spPr>
        <p:txBody>
          <a:bodyPr spcFirstLastPara="1" wrap="square" lIns="91425" tIns="45700" rIns="91425" bIns="45700" anchor="t" anchorCtr="0">
            <a:normAutofit/>
          </a:bodyPr>
          <a:lstStyle>
            <a:lvl1pPr marL="457200" lvl="0" indent="-228600" algn="l">
              <a:spcBef>
                <a:spcPts val="750"/>
              </a:spcBef>
              <a:spcAft>
                <a:spcPts val="0"/>
              </a:spcAft>
              <a:buSzPts val="840"/>
              <a:buNone/>
              <a:defRPr sz="1050"/>
            </a:lvl1pPr>
            <a:lvl2pPr marL="914400" lvl="1" indent="-228600" algn="l">
              <a:spcBef>
                <a:spcPts val="750"/>
              </a:spcBef>
              <a:spcAft>
                <a:spcPts val="0"/>
              </a:spcAft>
              <a:buSzPts val="720"/>
              <a:buNone/>
              <a:defRPr sz="900"/>
            </a:lvl2pPr>
            <a:lvl3pPr marL="1371600" lvl="2" indent="-228600" algn="l">
              <a:spcBef>
                <a:spcPts val="750"/>
              </a:spcBef>
              <a:spcAft>
                <a:spcPts val="0"/>
              </a:spcAft>
              <a:buSzPts val="600"/>
              <a:buNone/>
              <a:defRPr sz="750"/>
            </a:lvl3pPr>
            <a:lvl4pPr marL="1828800" lvl="3" indent="-228600" algn="l">
              <a:spcBef>
                <a:spcPts val="750"/>
              </a:spcBef>
              <a:spcAft>
                <a:spcPts val="0"/>
              </a:spcAft>
              <a:buSzPts val="540"/>
              <a:buNone/>
              <a:defRPr sz="675"/>
            </a:lvl4pPr>
            <a:lvl5pPr marL="2286000" lvl="4" indent="-228600" algn="l">
              <a:spcBef>
                <a:spcPts val="750"/>
              </a:spcBef>
              <a:spcAft>
                <a:spcPts val="0"/>
              </a:spcAft>
              <a:buSzPts val="540"/>
              <a:buNone/>
              <a:defRPr sz="675"/>
            </a:lvl5pPr>
            <a:lvl6pPr marL="2743200" lvl="5" indent="-228600" algn="l">
              <a:spcBef>
                <a:spcPts val="750"/>
              </a:spcBef>
              <a:spcAft>
                <a:spcPts val="0"/>
              </a:spcAft>
              <a:buSzPts val="540"/>
              <a:buNone/>
              <a:defRPr sz="675"/>
            </a:lvl6pPr>
            <a:lvl7pPr marL="3200400" lvl="6" indent="-228600" algn="l">
              <a:spcBef>
                <a:spcPts val="750"/>
              </a:spcBef>
              <a:spcAft>
                <a:spcPts val="0"/>
              </a:spcAft>
              <a:buSzPts val="540"/>
              <a:buNone/>
              <a:defRPr sz="675"/>
            </a:lvl7pPr>
            <a:lvl8pPr marL="3657600" lvl="7" indent="-228600" algn="l">
              <a:spcBef>
                <a:spcPts val="750"/>
              </a:spcBef>
              <a:spcAft>
                <a:spcPts val="0"/>
              </a:spcAft>
              <a:buSzPts val="540"/>
              <a:buNone/>
              <a:defRPr sz="675"/>
            </a:lvl8pPr>
            <a:lvl9pPr marL="4114800" lvl="8" indent="-228600" algn="l">
              <a:spcBef>
                <a:spcPts val="750"/>
              </a:spcBef>
              <a:spcAft>
                <a:spcPts val="0"/>
              </a:spcAft>
              <a:buSzPts val="540"/>
              <a:buNone/>
              <a:defRPr sz="675"/>
            </a:lvl9pPr>
          </a:lstStyle>
          <a:p>
            <a:endParaRPr/>
          </a:p>
        </p:txBody>
      </p:sp>
      <p:sp>
        <p:nvSpPr>
          <p:cNvPr id="128" name="Google Shape;128;p18"/>
          <p:cNvSpPr txBox="1">
            <a:spLocks noGrp="1"/>
          </p:cNvSpPr>
          <p:nvPr>
            <p:ph type="body" idx="4"/>
          </p:nvPr>
        </p:nvSpPr>
        <p:spPr>
          <a:xfrm>
            <a:off x="2917032" y="3188212"/>
            <a:ext cx="2197894" cy="432197"/>
          </a:xfrm>
          <a:prstGeom prst="rect">
            <a:avLst/>
          </a:prstGeom>
          <a:noFill/>
          <a:ln>
            <a:noFill/>
          </a:ln>
        </p:spPr>
        <p:txBody>
          <a:bodyPr spcFirstLastPara="1" wrap="square" lIns="91425" tIns="45700" rIns="91425" bIns="45700" anchor="b" anchorCtr="0">
            <a:noAutofit/>
          </a:bodyPr>
          <a:lstStyle>
            <a:lvl1pPr marL="457200" lvl="0" indent="-228600" algn="l">
              <a:spcBef>
                <a:spcPts val="750"/>
              </a:spcBef>
              <a:spcAft>
                <a:spcPts val="0"/>
              </a:spcAft>
              <a:buSzPts val="1440"/>
              <a:buNone/>
              <a:defRPr sz="1800" b="0">
                <a:solidFill>
                  <a:srgbClr val="86D1D8"/>
                </a:solidFill>
              </a:defRPr>
            </a:lvl1pPr>
            <a:lvl2pPr marL="914400" lvl="1" indent="-228600" algn="l">
              <a:spcBef>
                <a:spcPts val="750"/>
              </a:spcBef>
              <a:spcAft>
                <a:spcPts val="0"/>
              </a:spcAft>
              <a:buSzPts val="1200"/>
              <a:buNone/>
              <a:defRPr sz="1500" b="1"/>
            </a:lvl2pPr>
            <a:lvl3pPr marL="1371600" lvl="2" indent="-228600" algn="l">
              <a:spcBef>
                <a:spcPts val="750"/>
              </a:spcBef>
              <a:spcAft>
                <a:spcPts val="0"/>
              </a:spcAft>
              <a:buSzPts val="1080"/>
              <a:buNone/>
              <a:defRPr sz="1350" b="1"/>
            </a:lvl3pPr>
            <a:lvl4pPr marL="1828800" lvl="3" indent="-228600" algn="l">
              <a:spcBef>
                <a:spcPts val="750"/>
              </a:spcBef>
              <a:spcAft>
                <a:spcPts val="0"/>
              </a:spcAft>
              <a:buSzPts val="960"/>
              <a:buNone/>
              <a:defRPr sz="1200" b="1"/>
            </a:lvl4pPr>
            <a:lvl5pPr marL="2286000" lvl="4" indent="-228600" algn="l">
              <a:spcBef>
                <a:spcPts val="750"/>
              </a:spcBef>
              <a:spcAft>
                <a:spcPts val="0"/>
              </a:spcAft>
              <a:buSzPts val="960"/>
              <a:buNone/>
              <a:defRPr sz="1200" b="1"/>
            </a:lvl5pPr>
            <a:lvl6pPr marL="2743200" lvl="5" indent="-228600" algn="l">
              <a:spcBef>
                <a:spcPts val="750"/>
              </a:spcBef>
              <a:spcAft>
                <a:spcPts val="0"/>
              </a:spcAft>
              <a:buSzPts val="960"/>
              <a:buNone/>
              <a:defRPr sz="1200" b="1"/>
            </a:lvl6pPr>
            <a:lvl7pPr marL="3200400" lvl="6" indent="-228600" algn="l">
              <a:spcBef>
                <a:spcPts val="750"/>
              </a:spcBef>
              <a:spcAft>
                <a:spcPts val="0"/>
              </a:spcAft>
              <a:buSzPts val="960"/>
              <a:buNone/>
              <a:defRPr sz="1200" b="1"/>
            </a:lvl7pPr>
            <a:lvl8pPr marL="3657600" lvl="7" indent="-228600" algn="l">
              <a:spcBef>
                <a:spcPts val="750"/>
              </a:spcBef>
              <a:spcAft>
                <a:spcPts val="0"/>
              </a:spcAft>
              <a:buSzPts val="960"/>
              <a:buNone/>
              <a:defRPr sz="1200" b="1"/>
            </a:lvl8pPr>
            <a:lvl9pPr marL="4114800" lvl="8" indent="-228600" algn="l">
              <a:spcBef>
                <a:spcPts val="750"/>
              </a:spcBef>
              <a:spcAft>
                <a:spcPts val="0"/>
              </a:spcAft>
              <a:buSzPts val="960"/>
              <a:buNone/>
              <a:defRPr sz="1200" b="1"/>
            </a:lvl9pPr>
          </a:lstStyle>
          <a:p>
            <a:endParaRPr/>
          </a:p>
        </p:txBody>
      </p:sp>
      <p:sp>
        <p:nvSpPr>
          <p:cNvPr id="129" name="Google Shape;129;p18"/>
          <p:cNvSpPr>
            <a:spLocks noGrp="1"/>
          </p:cNvSpPr>
          <p:nvPr>
            <p:ph type="pic" idx="5"/>
          </p:nvPr>
        </p:nvSpPr>
        <p:spPr>
          <a:xfrm>
            <a:off x="2917031" y="1657350"/>
            <a:ext cx="2197894" cy="1143000"/>
          </a:xfrm>
          <a:prstGeom prst="roundRect">
            <a:avLst>
              <a:gd name="adj" fmla="val 1858"/>
            </a:avLst>
          </a:prstGeom>
          <a:noFill/>
          <a:ln>
            <a:noFill/>
          </a:ln>
          <a:effectLst>
            <a:outerShdw blurRad="50800" dist="50800" dir="5400000" algn="tl" rotWithShape="0">
              <a:srgbClr val="000000">
                <a:alpha val="42745"/>
              </a:srgbClr>
            </a:outerShdw>
          </a:effectLst>
        </p:spPr>
        <p:txBody>
          <a:bodyPr spcFirstLastPara="1" wrap="square" lIns="91425" tIns="45700" rIns="91425" bIns="45700" anchor="t" anchorCtr="0">
            <a:noAutofit/>
          </a:bodyPr>
          <a:lstStyle>
            <a:lvl1pPr marR="0" lvl="0" algn="ctr" rtl="0">
              <a:spcBef>
                <a:spcPts val="750"/>
              </a:spcBef>
              <a:spcAft>
                <a:spcPts val="0"/>
              </a:spcAft>
              <a:buClr>
                <a:srgbClr val="86D1D8"/>
              </a:buClr>
              <a:buSzPts val="960"/>
              <a:buFont typeface="Noto Sans Symbols"/>
              <a:buNone/>
              <a:defRPr sz="1200" b="0" i="0" u="none" strike="noStrike" cap="none">
                <a:solidFill>
                  <a:schemeClr val="lt1"/>
                </a:solidFill>
                <a:latin typeface="Century Gothic"/>
                <a:ea typeface="Century Gothic"/>
                <a:cs typeface="Century Gothic"/>
                <a:sym typeface="Century Gothic"/>
              </a:defRPr>
            </a:lvl1pPr>
            <a:lvl2pPr marR="0" lvl="1" algn="l" rtl="0">
              <a:spcBef>
                <a:spcPts val="750"/>
              </a:spcBef>
              <a:spcAft>
                <a:spcPts val="0"/>
              </a:spcAft>
              <a:buClr>
                <a:srgbClr val="86D1D8"/>
              </a:buClr>
              <a:buSzPts val="960"/>
              <a:buFont typeface="Noto Sans Symbols"/>
              <a:buNone/>
              <a:defRPr sz="1200" b="0" i="0" u="none" strike="noStrike" cap="none">
                <a:solidFill>
                  <a:schemeClr val="lt1"/>
                </a:solidFill>
                <a:latin typeface="Century Gothic"/>
                <a:ea typeface="Century Gothic"/>
                <a:cs typeface="Century Gothic"/>
                <a:sym typeface="Century Gothic"/>
              </a:defRPr>
            </a:lvl2pPr>
            <a:lvl3pPr marR="0" lvl="2" algn="l" rtl="0">
              <a:spcBef>
                <a:spcPts val="750"/>
              </a:spcBef>
              <a:spcAft>
                <a:spcPts val="0"/>
              </a:spcAft>
              <a:buClr>
                <a:srgbClr val="86D1D8"/>
              </a:buClr>
              <a:buSzPts val="960"/>
              <a:buFont typeface="Noto Sans Symbols"/>
              <a:buNone/>
              <a:defRPr sz="1200" b="0" i="0" u="none" strike="noStrike" cap="none">
                <a:solidFill>
                  <a:schemeClr val="lt1"/>
                </a:solidFill>
                <a:latin typeface="Century Gothic"/>
                <a:ea typeface="Century Gothic"/>
                <a:cs typeface="Century Gothic"/>
                <a:sym typeface="Century Gothic"/>
              </a:defRPr>
            </a:lvl3pPr>
            <a:lvl4pPr marR="0" lvl="3" algn="l" rtl="0">
              <a:spcBef>
                <a:spcPts val="750"/>
              </a:spcBef>
              <a:spcAft>
                <a:spcPts val="0"/>
              </a:spcAft>
              <a:buClr>
                <a:srgbClr val="86D1D8"/>
              </a:buClr>
              <a:buSzPts val="960"/>
              <a:buFont typeface="Noto Sans Symbols"/>
              <a:buNone/>
              <a:defRPr sz="1200" b="0" i="0" u="none" strike="noStrike" cap="none">
                <a:solidFill>
                  <a:schemeClr val="lt1"/>
                </a:solidFill>
                <a:latin typeface="Century Gothic"/>
                <a:ea typeface="Century Gothic"/>
                <a:cs typeface="Century Gothic"/>
                <a:sym typeface="Century Gothic"/>
              </a:defRPr>
            </a:lvl4pPr>
            <a:lvl5pPr marR="0" lvl="4" algn="l" rtl="0">
              <a:spcBef>
                <a:spcPts val="750"/>
              </a:spcBef>
              <a:spcAft>
                <a:spcPts val="0"/>
              </a:spcAft>
              <a:buClr>
                <a:srgbClr val="86D1D8"/>
              </a:buClr>
              <a:buSzPts val="960"/>
              <a:buFont typeface="Noto Sans Symbols"/>
              <a:buNone/>
              <a:defRPr sz="1200" b="0" i="0" u="none" strike="noStrike" cap="none">
                <a:solidFill>
                  <a:schemeClr val="lt1"/>
                </a:solidFill>
                <a:latin typeface="Century Gothic"/>
                <a:ea typeface="Century Gothic"/>
                <a:cs typeface="Century Gothic"/>
                <a:sym typeface="Century Gothic"/>
              </a:defRPr>
            </a:lvl5pPr>
            <a:lvl6pPr marR="0" lvl="5" algn="l" rtl="0">
              <a:spcBef>
                <a:spcPts val="750"/>
              </a:spcBef>
              <a:spcAft>
                <a:spcPts val="0"/>
              </a:spcAft>
              <a:buClr>
                <a:srgbClr val="86D1D8"/>
              </a:buClr>
              <a:buSzPts val="960"/>
              <a:buFont typeface="Noto Sans Symbols"/>
              <a:buNone/>
              <a:defRPr sz="1200" b="0" i="0" u="none" strike="noStrike" cap="none">
                <a:solidFill>
                  <a:schemeClr val="lt1"/>
                </a:solidFill>
                <a:latin typeface="Century Gothic"/>
                <a:ea typeface="Century Gothic"/>
                <a:cs typeface="Century Gothic"/>
                <a:sym typeface="Century Gothic"/>
              </a:defRPr>
            </a:lvl6pPr>
            <a:lvl7pPr marR="0" lvl="6" algn="l" rtl="0">
              <a:spcBef>
                <a:spcPts val="750"/>
              </a:spcBef>
              <a:spcAft>
                <a:spcPts val="0"/>
              </a:spcAft>
              <a:buClr>
                <a:srgbClr val="86D1D8"/>
              </a:buClr>
              <a:buSzPts val="960"/>
              <a:buFont typeface="Noto Sans Symbols"/>
              <a:buNone/>
              <a:defRPr sz="1200" b="0" i="0" u="none" strike="noStrike" cap="none">
                <a:solidFill>
                  <a:schemeClr val="lt1"/>
                </a:solidFill>
                <a:latin typeface="Century Gothic"/>
                <a:ea typeface="Century Gothic"/>
                <a:cs typeface="Century Gothic"/>
                <a:sym typeface="Century Gothic"/>
              </a:defRPr>
            </a:lvl7pPr>
            <a:lvl8pPr marR="0" lvl="7" algn="l" rtl="0">
              <a:spcBef>
                <a:spcPts val="750"/>
              </a:spcBef>
              <a:spcAft>
                <a:spcPts val="0"/>
              </a:spcAft>
              <a:buClr>
                <a:srgbClr val="86D1D8"/>
              </a:buClr>
              <a:buSzPts val="960"/>
              <a:buFont typeface="Noto Sans Symbols"/>
              <a:buNone/>
              <a:defRPr sz="1200" b="0" i="0" u="none" strike="noStrike" cap="none">
                <a:solidFill>
                  <a:schemeClr val="lt1"/>
                </a:solidFill>
                <a:latin typeface="Century Gothic"/>
                <a:ea typeface="Century Gothic"/>
                <a:cs typeface="Century Gothic"/>
                <a:sym typeface="Century Gothic"/>
              </a:defRPr>
            </a:lvl8pPr>
            <a:lvl9pPr marR="0" lvl="8" algn="l" rtl="0">
              <a:spcBef>
                <a:spcPts val="750"/>
              </a:spcBef>
              <a:spcAft>
                <a:spcPts val="0"/>
              </a:spcAft>
              <a:buClr>
                <a:srgbClr val="86D1D8"/>
              </a:buClr>
              <a:buSzPts val="960"/>
              <a:buFont typeface="Noto Sans Symbols"/>
              <a:buNone/>
              <a:defRPr sz="1200" b="0" i="0" u="none" strike="noStrike" cap="none">
                <a:solidFill>
                  <a:schemeClr val="lt1"/>
                </a:solidFill>
                <a:latin typeface="Century Gothic"/>
                <a:ea typeface="Century Gothic"/>
                <a:cs typeface="Century Gothic"/>
                <a:sym typeface="Century Gothic"/>
              </a:defRPr>
            </a:lvl9pPr>
          </a:lstStyle>
          <a:p>
            <a:endParaRPr/>
          </a:p>
        </p:txBody>
      </p:sp>
      <p:sp>
        <p:nvSpPr>
          <p:cNvPr id="130" name="Google Shape;130;p18"/>
          <p:cNvSpPr txBox="1">
            <a:spLocks noGrp="1"/>
          </p:cNvSpPr>
          <p:nvPr>
            <p:ph type="body" idx="6"/>
          </p:nvPr>
        </p:nvSpPr>
        <p:spPr>
          <a:xfrm>
            <a:off x="2916016" y="3620408"/>
            <a:ext cx="2200805" cy="494392"/>
          </a:xfrm>
          <a:prstGeom prst="rect">
            <a:avLst/>
          </a:prstGeom>
          <a:noFill/>
          <a:ln>
            <a:noFill/>
          </a:ln>
        </p:spPr>
        <p:txBody>
          <a:bodyPr spcFirstLastPara="1" wrap="square" lIns="91425" tIns="45700" rIns="91425" bIns="45700" anchor="t" anchorCtr="0">
            <a:normAutofit/>
          </a:bodyPr>
          <a:lstStyle>
            <a:lvl1pPr marL="457200" lvl="0" indent="-228600" algn="l">
              <a:spcBef>
                <a:spcPts val="750"/>
              </a:spcBef>
              <a:spcAft>
                <a:spcPts val="0"/>
              </a:spcAft>
              <a:buSzPts val="840"/>
              <a:buNone/>
              <a:defRPr sz="1050"/>
            </a:lvl1pPr>
            <a:lvl2pPr marL="914400" lvl="1" indent="-228600" algn="l">
              <a:spcBef>
                <a:spcPts val="750"/>
              </a:spcBef>
              <a:spcAft>
                <a:spcPts val="0"/>
              </a:spcAft>
              <a:buSzPts val="720"/>
              <a:buNone/>
              <a:defRPr sz="900"/>
            </a:lvl2pPr>
            <a:lvl3pPr marL="1371600" lvl="2" indent="-228600" algn="l">
              <a:spcBef>
                <a:spcPts val="750"/>
              </a:spcBef>
              <a:spcAft>
                <a:spcPts val="0"/>
              </a:spcAft>
              <a:buSzPts val="600"/>
              <a:buNone/>
              <a:defRPr sz="750"/>
            </a:lvl3pPr>
            <a:lvl4pPr marL="1828800" lvl="3" indent="-228600" algn="l">
              <a:spcBef>
                <a:spcPts val="750"/>
              </a:spcBef>
              <a:spcAft>
                <a:spcPts val="0"/>
              </a:spcAft>
              <a:buSzPts val="540"/>
              <a:buNone/>
              <a:defRPr sz="675"/>
            </a:lvl4pPr>
            <a:lvl5pPr marL="2286000" lvl="4" indent="-228600" algn="l">
              <a:spcBef>
                <a:spcPts val="750"/>
              </a:spcBef>
              <a:spcAft>
                <a:spcPts val="0"/>
              </a:spcAft>
              <a:buSzPts val="540"/>
              <a:buNone/>
              <a:defRPr sz="675"/>
            </a:lvl5pPr>
            <a:lvl6pPr marL="2743200" lvl="5" indent="-228600" algn="l">
              <a:spcBef>
                <a:spcPts val="750"/>
              </a:spcBef>
              <a:spcAft>
                <a:spcPts val="0"/>
              </a:spcAft>
              <a:buSzPts val="540"/>
              <a:buNone/>
              <a:defRPr sz="675"/>
            </a:lvl6pPr>
            <a:lvl7pPr marL="3200400" lvl="6" indent="-228600" algn="l">
              <a:spcBef>
                <a:spcPts val="750"/>
              </a:spcBef>
              <a:spcAft>
                <a:spcPts val="0"/>
              </a:spcAft>
              <a:buSzPts val="540"/>
              <a:buNone/>
              <a:defRPr sz="675"/>
            </a:lvl7pPr>
            <a:lvl8pPr marL="3657600" lvl="7" indent="-228600" algn="l">
              <a:spcBef>
                <a:spcPts val="750"/>
              </a:spcBef>
              <a:spcAft>
                <a:spcPts val="0"/>
              </a:spcAft>
              <a:buSzPts val="540"/>
              <a:buNone/>
              <a:defRPr sz="675"/>
            </a:lvl8pPr>
            <a:lvl9pPr marL="4114800" lvl="8" indent="-228600" algn="l">
              <a:spcBef>
                <a:spcPts val="750"/>
              </a:spcBef>
              <a:spcAft>
                <a:spcPts val="0"/>
              </a:spcAft>
              <a:buSzPts val="540"/>
              <a:buNone/>
              <a:defRPr sz="675"/>
            </a:lvl9pPr>
          </a:lstStyle>
          <a:p>
            <a:endParaRPr/>
          </a:p>
        </p:txBody>
      </p:sp>
      <p:sp>
        <p:nvSpPr>
          <p:cNvPr id="131" name="Google Shape;131;p18"/>
          <p:cNvSpPr txBox="1">
            <a:spLocks noGrp="1"/>
          </p:cNvSpPr>
          <p:nvPr>
            <p:ph type="body" idx="7"/>
          </p:nvPr>
        </p:nvSpPr>
        <p:spPr>
          <a:xfrm>
            <a:off x="5343525" y="3188212"/>
            <a:ext cx="2199085" cy="432197"/>
          </a:xfrm>
          <a:prstGeom prst="rect">
            <a:avLst/>
          </a:prstGeom>
          <a:noFill/>
          <a:ln>
            <a:noFill/>
          </a:ln>
        </p:spPr>
        <p:txBody>
          <a:bodyPr spcFirstLastPara="1" wrap="square" lIns="91425" tIns="45700" rIns="91425" bIns="45700" anchor="b" anchorCtr="0">
            <a:noAutofit/>
          </a:bodyPr>
          <a:lstStyle>
            <a:lvl1pPr marL="457200" lvl="0" indent="-228600" algn="l">
              <a:spcBef>
                <a:spcPts val="750"/>
              </a:spcBef>
              <a:spcAft>
                <a:spcPts val="0"/>
              </a:spcAft>
              <a:buSzPts val="1440"/>
              <a:buNone/>
              <a:defRPr sz="1800" b="0">
                <a:solidFill>
                  <a:srgbClr val="86D1D8"/>
                </a:solidFill>
              </a:defRPr>
            </a:lvl1pPr>
            <a:lvl2pPr marL="914400" lvl="1" indent="-228600" algn="l">
              <a:spcBef>
                <a:spcPts val="750"/>
              </a:spcBef>
              <a:spcAft>
                <a:spcPts val="0"/>
              </a:spcAft>
              <a:buSzPts val="1200"/>
              <a:buNone/>
              <a:defRPr sz="1500" b="1"/>
            </a:lvl2pPr>
            <a:lvl3pPr marL="1371600" lvl="2" indent="-228600" algn="l">
              <a:spcBef>
                <a:spcPts val="750"/>
              </a:spcBef>
              <a:spcAft>
                <a:spcPts val="0"/>
              </a:spcAft>
              <a:buSzPts val="1080"/>
              <a:buNone/>
              <a:defRPr sz="1350" b="1"/>
            </a:lvl3pPr>
            <a:lvl4pPr marL="1828800" lvl="3" indent="-228600" algn="l">
              <a:spcBef>
                <a:spcPts val="750"/>
              </a:spcBef>
              <a:spcAft>
                <a:spcPts val="0"/>
              </a:spcAft>
              <a:buSzPts val="960"/>
              <a:buNone/>
              <a:defRPr sz="1200" b="1"/>
            </a:lvl4pPr>
            <a:lvl5pPr marL="2286000" lvl="4" indent="-228600" algn="l">
              <a:spcBef>
                <a:spcPts val="750"/>
              </a:spcBef>
              <a:spcAft>
                <a:spcPts val="0"/>
              </a:spcAft>
              <a:buSzPts val="960"/>
              <a:buNone/>
              <a:defRPr sz="1200" b="1"/>
            </a:lvl5pPr>
            <a:lvl6pPr marL="2743200" lvl="5" indent="-228600" algn="l">
              <a:spcBef>
                <a:spcPts val="750"/>
              </a:spcBef>
              <a:spcAft>
                <a:spcPts val="0"/>
              </a:spcAft>
              <a:buSzPts val="960"/>
              <a:buNone/>
              <a:defRPr sz="1200" b="1"/>
            </a:lvl6pPr>
            <a:lvl7pPr marL="3200400" lvl="6" indent="-228600" algn="l">
              <a:spcBef>
                <a:spcPts val="750"/>
              </a:spcBef>
              <a:spcAft>
                <a:spcPts val="0"/>
              </a:spcAft>
              <a:buSzPts val="960"/>
              <a:buNone/>
              <a:defRPr sz="1200" b="1"/>
            </a:lvl7pPr>
            <a:lvl8pPr marL="3657600" lvl="7" indent="-228600" algn="l">
              <a:spcBef>
                <a:spcPts val="750"/>
              </a:spcBef>
              <a:spcAft>
                <a:spcPts val="0"/>
              </a:spcAft>
              <a:buSzPts val="960"/>
              <a:buNone/>
              <a:defRPr sz="1200" b="1"/>
            </a:lvl8pPr>
            <a:lvl9pPr marL="4114800" lvl="8" indent="-228600" algn="l">
              <a:spcBef>
                <a:spcPts val="750"/>
              </a:spcBef>
              <a:spcAft>
                <a:spcPts val="0"/>
              </a:spcAft>
              <a:buSzPts val="960"/>
              <a:buNone/>
              <a:defRPr sz="1200" b="1"/>
            </a:lvl9pPr>
          </a:lstStyle>
          <a:p>
            <a:endParaRPr/>
          </a:p>
        </p:txBody>
      </p:sp>
      <p:sp>
        <p:nvSpPr>
          <p:cNvPr id="132" name="Google Shape;132;p18"/>
          <p:cNvSpPr>
            <a:spLocks noGrp="1"/>
          </p:cNvSpPr>
          <p:nvPr>
            <p:ph type="pic" idx="8"/>
          </p:nvPr>
        </p:nvSpPr>
        <p:spPr>
          <a:xfrm>
            <a:off x="5343525" y="1657350"/>
            <a:ext cx="2199085" cy="1143000"/>
          </a:xfrm>
          <a:prstGeom prst="roundRect">
            <a:avLst>
              <a:gd name="adj" fmla="val 1858"/>
            </a:avLst>
          </a:prstGeom>
          <a:noFill/>
          <a:ln>
            <a:noFill/>
          </a:ln>
          <a:effectLst>
            <a:outerShdw blurRad="50800" dist="50800" dir="5400000" algn="tl" rotWithShape="0">
              <a:srgbClr val="000000">
                <a:alpha val="42745"/>
              </a:srgbClr>
            </a:outerShdw>
          </a:effectLst>
        </p:spPr>
        <p:txBody>
          <a:bodyPr spcFirstLastPara="1" wrap="square" lIns="91425" tIns="45700" rIns="91425" bIns="45700" anchor="t" anchorCtr="0">
            <a:noAutofit/>
          </a:bodyPr>
          <a:lstStyle>
            <a:lvl1pPr marR="0" lvl="0" algn="ctr" rtl="0">
              <a:spcBef>
                <a:spcPts val="750"/>
              </a:spcBef>
              <a:spcAft>
                <a:spcPts val="0"/>
              </a:spcAft>
              <a:buClr>
                <a:srgbClr val="86D1D8"/>
              </a:buClr>
              <a:buSzPts val="960"/>
              <a:buFont typeface="Noto Sans Symbols"/>
              <a:buNone/>
              <a:defRPr sz="1200" b="0" i="0" u="none" strike="noStrike" cap="none">
                <a:solidFill>
                  <a:schemeClr val="lt1"/>
                </a:solidFill>
                <a:latin typeface="Century Gothic"/>
                <a:ea typeface="Century Gothic"/>
                <a:cs typeface="Century Gothic"/>
                <a:sym typeface="Century Gothic"/>
              </a:defRPr>
            </a:lvl1pPr>
            <a:lvl2pPr marR="0" lvl="1" algn="l" rtl="0">
              <a:spcBef>
                <a:spcPts val="750"/>
              </a:spcBef>
              <a:spcAft>
                <a:spcPts val="0"/>
              </a:spcAft>
              <a:buClr>
                <a:srgbClr val="86D1D8"/>
              </a:buClr>
              <a:buSzPts val="960"/>
              <a:buFont typeface="Noto Sans Symbols"/>
              <a:buNone/>
              <a:defRPr sz="1200" b="0" i="0" u="none" strike="noStrike" cap="none">
                <a:solidFill>
                  <a:schemeClr val="lt1"/>
                </a:solidFill>
                <a:latin typeface="Century Gothic"/>
                <a:ea typeface="Century Gothic"/>
                <a:cs typeface="Century Gothic"/>
                <a:sym typeface="Century Gothic"/>
              </a:defRPr>
            </a:lvl2pPr>
            <a:lvl3pPr marR="0" lvl="2" algn="l" rtl="0">
              <a:spcBef>
                <a:spcPts val="750"/>
              </a:spcBef>
              <a:spcAft>
                <a:spcPts val="0"/>
              </a:spcAft>
              <a:buClr>
                <a:srgbClr val="86D1D8"/>
              </a:buClr>
              <a:buSzPts val="960"/>
              <a:buFont typeface="Noto Sans Symbols"/>
              <a:buNone/>
              <a:defRPr sz="1200" b="0" i="0" u="none" strike="noStrike" cap="none">
                <a:solidFill>
                  <a:schemeClr val="lt1"/>
                </a:solidFill>
                <a:latin typeface="Century Gothic"/>
                <a:ea typeface="Century Gothic"/>
                <a:cs typeface="Century Gothic"/>
                <a:sym typeface="Century Gothic"/>
              </a:defRPr>
            </a:lvl3pPr>
            <a:lvl4pPr marR="0" lvl="3" algn="l" rtl="0">
              <a:spcBef>
                <a:spcPts val="750"/>
              </a:spcBef>
              <a:spcAft>
                <a:spcPts val="0"/>
              </a:spcAft>
              <a:buClr>
                <a:srgbClr val="86D1D8"/>
              </a:buClr>
              <a:buSzPts val="960"/>
              <a:buFont typeface="Noto Sans Symbols"/>
              <a:buNone/>
              <a:defRPr sz="1200" b="0" i="0" u="none" strike="noStrike" cap="none">
                <a:solidFill>
                  <a:schemeClr val="lt1"/>
                </a:solidFill>
                <a:latin typeface="Century Gothic"/>
                <a:ea typeface="Century Gothic"/>
                <a:cs typeface="Century Gothic"/>
                <a:sym typeface="Century Gothic"/>
              </a:defRPr>
            </a:lvl4pPr>
            <a:lvl5pPr marR="0" lvl="4" algn="l" rtl="0">
              <a:spcBef>
                <a:spcPts val="750"/>
              </a:spcBef>
              <a:spcAft>
                <a:spcPts val="0"/>
              </a:spcAft>
              <a:buClr>
                <a:srgbClr val="86D1D8"/>
              </a:buClr>
              <a:buSzPts val="960"/>
              <a:buFont typeface="Noto Sans Symbols"/>
              <a:buNone/>
              <a:defRPr sz="1200" b="0" i="0" u="none" strike="noStrike" cap="none">
                <a:solidFill>
                  <a:schemeClr val="lt1"/>
                </a:solidFill>
                <a:latin typeface="Century Gothic"/>
                <a:ea typeface="Century Gothic"/>
                <a:cs typeface="Century Gothic"/>
                <a:sym typeface="Century Gothic"/>
              </a:defRPr>
            </a:lvl5pPr>
            <a:lvl6pPr marR="0" lvl="5" algn="l" rtl="0">
              <a:spcBef>
                <a:spcPts val="750"/>
              </a:spcBef>
              <a:spcAft>
                <a:spcPts val="0"/>
              </a:spcAft>
              <a:buClr>
                <a:srgbClr val="86D1D8"/>
              </a:buClr>
              <a:buSzPts val="960"/>
              <a:buFont typeface="Noto Sans Symbols"/>
              <a:buNone/>
              <a:defRPr sz="1200" b="0" i="0" u="none" strike="noStrike" cap="none">
                <a:solidFill>
                  <a:schemeClr val="lt1"/>
                </a:solidFill>
                <a:latin typeface="Century Gothic"/>
                <a:ea typeface="Century Gothic"/>
                <a:cs typeface="Century Gothic"/>
                <a:sym typeface="Century Gothic"/>
              </a:defRPr>
            </a:lvl6pPr>
            <a:lvl7pPr marR="0" lvl="6" algn="l" rtl="0">
              <a:spcBef>
                <a:spcPts val="750"/>
              </a:spcBef>
              <a:spcAft>
                <a:spcPts val="0"/>
              </a:spcAft>
              <a:buClr>
                <a:srgbClr val="86D1D8"/>
              </a:buClr>
              <a:buSzPts val="960"/>
              <a:buFont typeface="Noto Sans Symbols"/>
              <a:buNone/>
              <a:defRPr sz="1200" b="0" i="0" u="none" strike="noStrike" cap="none">
                <a:solidFill>
                  <a:schemeClr val="lt1"/>
                </a:solidFill>
                <a:latin typeface="Century Gothic"/>
                <a:ea typeface="Century Gothic"/>
                <a:cs typeface="Century Gothic"/>
                <a:sym typeface="Century Gothic"/>
              </a:defRPr>
            </a:lvl7pPr>
            <a:lvl8pPr marR="0" lvl="7" algn="l" rtl="0">
              <a:spcBef>
                <a:spcPts val="750"/>
              </a:spcBef>
              <a:spcAft>
                <a:spcPts val="0"/>
              </a:spcAft>
              <a:buClr>
                <a:srgbClr val="86D1D8"/>
              </a:buClr>
              <a:buSzPts val="960"/>
              <a:buFont typeface="Noto Sans Symbols"/>
              <a:buNone/>
              <a:defRPr sz="1200" b="0" i="0" u="none" strike="noStrike" cap="none">
                <a:solidFill>
                  <a:schemeClr val="lt1"/>
                </a:solidFill>
                <a:latin typeface="Century Gothic"/>
                <a:ea typeface="Century Gothic"/>
                <a:cs typeface="Century Gothic"/>
                <a:sym typeface="Century Gothic"/>
              </a:defRPr>
            </a:lvl8pPr>
            <a:lvl9pPr marR="0" lvl="8" algn="l" rtl="0">
              <a:spcBef>
                <a:spcPts val="750"/>
              </a:spcBef>
              <a:spcAft>
                <a:spcPts val="0"/>
              </a:spcAft>
              <a:buClr>
                <a:srgbClr val="86D1D8"/>
              </a:buClr>
              <a:buSzPts val="960"/>
              <a:buFont typeface="Noto Sans Symbols"/>
              <a:buNone/>
              <a:defRPr sz="1200" b="0" i="0" u="none" strike="noStrike" cap="none">
                <a:solidFill>
                  <a:schemeClr val="lt1"/>
                </a:solidFill>
                <a:latin typeface="Century Gothic"/>
                <a:ea typeface="Century Gothic"/>
                <a:cs typeface="Century Gothic"/>
                <a:sym typeface="Century Gothic"/>
              </a:defRPr>
            </a:lvl9pPr>
          </a:lstStyle>
          <a:p>
            <a:endParaRPr/>
          </a:p>
        </p:txBody>
      </p:sp>
      <p:sp>
        <p:nvSpPr>
          <p:cNvPr id="133" name="Google Shape;133;p18"/>
          <p:cNvSpPr txBox="1">
            <a:spLocks noGrp="1"/>
          </p:cNvSpPr>
          <p:nvPr>
            <p:ph type="body" idx="9"/>
          </p:nvPr>
        </p:nvSpPr>
        <p:spPr>
          <a:xfrm>
            <a:off x="5343432" y="3620406"/>
            <a:ext cx="2201998" cy="494392"/>
          </a:xfrm>
          <a:prstGeom prst="rect">
            <a:avLst/>
          </a:prstGeom>
          <a:noFill/>
          <a:ln>
            <a:noFill/>
          </a:ln>
        </p:spPr>
        <p:txBody>
          <a:bodyPr spcFirstLastPara="1" wrap="square" lIns="91425" tIns="45700" rIns="91425" bIns="45700" anchor="t" anchorCtr="0">
            <a:normAutofit/>
          </a:bodyPr>
          <a:lstStyle>
            <a:lvl1pPr marL="457200" lvl="0" indent="-228600" algn="l">
              <a:spcBef>
                <a:spcPts val="750"/>
              </a:spcBef>
              <a:spcAft>
                <a:spcPts val="0"/>
              </a:spcAft>
              <a:buSzPts val="840"/>
              <a:buNone/>
              <a:defRPr sz="1050"/>
            </a:lvl1pPr>
            <a:lvl2pPr marL="914400" lvl="1" indent="-228600" algn="l">
              <a:spcBef>
                <a:spcPts val="750"/>
              </a:spcBef>
              <a:spcAft>
                <a:spcPts val="0"/>
              </a:spcAft>
              <a:buSzPts val="720"/>
              <a:buNone/>
              <a:defRPr sz="900"/>
            </a:lvl2pPr>
            <a:lvl3pPr marL="1371600" lvl="2" indent="-228600" algn="l">
              <a:spcBef>
                <a:spcPts val="750"/>
              </a:spcBef>
              <a:spcAft>
                <a:spcPts val="0"/>
              </a:spcAft>
              <a:buSzPts val="600"/>
              <a:buNone/>
              <a:defRPr sz="750"/>
            </a:lvl3pPr>
            <a:lvl4pPr marL="1828800" lvl="3" indent="-228600" algn="l">
              <a:spcBef>
                <a:spcPts val="750"/>
              </a:spcBef>
              <a:spcAft>
                <a:spcPts val="0"/>
              </a:spcAft>
              <a:buSzPts val="540"/>
              <a:buNone/>
              <a:defRPr sz="675"/>
            </a:lvl4pPr>
            <a:lvl5pPr marL="2286000" lvl="4" indent="-228600" algn="l">
              <a:spcBef>
                <a:spcPts val="750"/>
              </a:spcBef>
              <a:spcAft>
                <a:spcPts val="0"/>
              </a:spcAft>
              <a:buSzPts val="540"/>
              <a:buNone/>
              <a:defRPr sz="675"/>
            </a:lvl5pPr>
            <a:lvl6pPr marL="2743200" lvl="5" indent="-228600" algn="l">
              <a:spcBef>
                <a:spcPts val="750"/>
              </a:spcBef>
              <a:spcAft>
                <a:spcPts val="0"/>
              </a:spcAft>
              <a:buSzPts val="540"/>
              <a:buNone/>
              <a:defRPr sz="675"/>
            </a:lvl6pPr>
            <a:lvl7pPr marL="3200400" lvl="6" indent="-228600" algn="l">
              <a:spcBef>
                <a:spcPts val="750"/>
              </a:spcBef>
              <a:spcAft>
                <a:spcPts val="0"/>
              </a:spcAft>
              <a:buSzPts val="540"/>
              <a:buNone/>
              <a:defRPr sz="675"/>
            </a:lvl7pPr>
            <a:lvl8pPr marL="3657600" lvl="7" indent="-228600" algn="l">
              <a:spcBef>
                <a:spcPts val="750"/>
              </a:spcBef>
              <a:spcAft>
                <a:spcPts val="0"/>
              </a:spcAft>
              <a:buSzPts val="540"/>
              <a:buNone/>
              <a:defRPr sz="675"/>
            </a:lvl8pPr>
            <a:lvl9pPr marL="4114800" lvl="8" indent="-228600" algn="l">
              <a:spcBef>
                <a:spcPts val="750"/>
              </a:spcBef>
              <a:spcAft>
                <a:spcPts val="0"/>
              </a:spcAft>
              <a:buSzPts val="540"/>
              <a:buNone/>
              <a:defRPr sz="675"/>
            </a:lvl9pPr>
          </a:lstStyle>
          <a:p>
            <a:endParaRPr/>
          </a:p>
        </p:txBody>
      </p:sp>
      <p:cxnSp>
        <p:nvCxnSpPr>
          <p:cNvPr id="134" name="Google Shape;134;p18"/>
          <p:cNvCxnSpPr/>
          <p:nvPr/>
        </p:nvCxnSpPr>
        <p:spPr>
          <a:xfrm>
            <a:off x="2794607" y="1600200"/>
            <a:ext cx="0" cy="2971800"/>
          </a:xfrm>
          <a:prstGeom prst="straightConnector1">
            <a:avLst/>
          </a:prstGeom>
          <a:noFill/>
          <a:ln w="12700" cap="flat" cmpd="sng">
            <a:solidFill>
              <a:srgbClr val="86D1D8">
                <a:alpha val="40000"/>
              </a:srgbClr>
            </a:solidFill>
            <a:prstDash val="solid"/>
            <a:round/>
            <a:headEnd type="none" w="sm" len="sm"/>
            <a:tailEnd type="none" w="sm" len="sm"/>
          </a:ln>
        </p:spPr>
      </p:cxnSp>
      <p:cxnSp>
        <p:nvCxnSpPr>
          <p:cNvPr id="135" name="Google Shape;135;p18"/>
          <p:cNvCxnSpPr/>
          <p:nvPr/>
        </p:nvCxnSpPr>
        <p:spPr>
          <a:xfrm>
            <a:off x="5221670" y="1600200"/>
            <a:ext cx="0" cy="2975162"/>
          </a:xfrm>
          <a:prstGeom prst="straightConnector1">
            <a:avLst/>
          </a:prstGeom>
          <a:noFill/>
          <a:ln w="12700" cap="flat" cmpd="sng">
            <a:solidFill>
              <a:srgbClr val="86D1D8">
                <a:alpha val="40000"/>
              </a:srgbClr>
            </a:solidFill>
            <a:prstDash val="solid"/>
            <a:round/>
            <a:headEnd type="none" w="sm" len="sm"/>
            <a:tailEnd type="none" w="sm" len="sm"/>
          </a:ln>
        </p:spPr>
      </p:cxnSp>
      <p:sp>
        <p:nvSpPr>
          <p:cNvPr id="136" name="Google Shape;136;p18"/>
          <p:cNvSpPr txBox="1">
            <a:spLocks noGrp="1"/>
          </p:cNvSpPr>
          <p:nvPr>
            <p:ph type="dt" idx="10"/>
          </p:nvPr>
        </p:nvSpPr>
        <p:spPr>
          <a:xfrm rot="5400000">
            <a:off x="7616730" y="1343026"/>
            <a:ext cx="742949" cy="2285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7" name="Google Shape;137;p18"/>
          <p:cNvSpPr txBox="1">
            <a:spLocks noGrp="1"/>
          </p:cNvSpPr>
          <p:nvPr>
            <p:ph type="ftr" idx="11"/>
          </p:nvPr>
        </p:nvSpPr>
        <p:spPr>
          <a:xfrm rot="5400000">
            <a:off x="6713680" y="2418973"/>
            <a:ext cx="2894846" cy="2286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8" name="Google Shape;138;p18"/>
          <p:cNvSpPr txBox="1">
            <a:spLocks noGrp="1"/>
          </p:cNvSpPr>
          <p:nvPr>
            <p:ph type="sldNum" idx="12"/>
          </p:nvPr>
        </p:nvSpPr>
        <p:spPr>
          <a:xfrm>
            <a:off x="7764406" y="221797"/>
            <a:ext cx="628649" cy="575765"/>
          </a:xfrm>
          <a:prstGeom prst="rect">
            <a:avLst/>
          </a:prstGeom>
          <a:noFill/>
          <a:ln>
            <a:noFill/>
          </a:ln>
        </p:spPr>
        <p:txBody>
          <a:bodyPr spcFirstLastPara="1" wrap="square" lIns="91425" tIns="45700" rIns="91425" bIns="45700" anchor="b" anchorCtr="0">
            <a:noAutofit/>
          </a:bodyPr>
          <a:lstStyle>
            <a:lvl1pPr marL="0" lvl="0" indent="0" algn="r">
              <a:spcBef>
                <a:spcPts val="0"/>
              </a:spcBef>
              <a:spcAft>
                <a:spcPts val="0"/>
              </a:spcAft>
              <a:buClr>
                <a:schemeClr val="lt1"/>
              </a:buClr>
              <a:buSzPts val="2100"/>
              <a:buFont typeface="Century Gothic"/>
              <a:buNone/>
              <a:defRPr/>
            </a:lvl1pPr>
            <a:lvl2pPr marL="0" lvl="1" indent="0" algn="r">
              <a:spcBef>
                <a:spcPts val="0"/>
              </a:spcBef>
              <a:spcAft>
                <a:spcPts val="0"/>
              </a:spcAft>
              <a:buClr>
                <a:schemeClr val="lt1"/>
              </a:buClr>
              <a:buSzPts val="2100"/>
              <a:buFont typeface="Century Gothic"/>
              <a:buNone/>
              <a:defRPr/>
            </a:lvl2pPr>
            <a:lvl3pPr marL="0" lvl="2" indent="0" algn="r">
              <a:spcBef>
                <a:spcPts val="0"/>
              </a:spcBef>
              <a:spcAft>
                <a:spcPts val="0"/>
              </a:spcAft>
              <a:buClr>
                <a:schemeClr val="lt1"/>
              </a:buClr>
              <a:buSzPts val="2100"/>
              <a:buFont typeface="Century Gothic"/>
              <a:buNone/>
              <a:defRPr/>
            </a:lvl3pPr>
            <a:lvl4pPr marL="0" lvl="3" indent="0" algn="r">
              <a:spcBef>
                <a:spcPts val="0"/>
              </a:spcBef>
              <a:spcAft>
                <a:spcPts val="0"/>
              </a:spcAft>
              <a:buClr>
                <a:schemeClr val="lt1"/>
              </a:buClr>
              <a:buSzPts val="2100"/>
              <a:buFont typeface="Century Gothic"/>
              <a:buNone/>
              <a:defRPr/>
            </a:lvl4pPr>
            <a:lvl5pPr marL="0" lvl="4" indent="0" algn="r">
              <a:spcBef>
                <a:spcPts val="0"/>
              </a:spcBef>
              <a:spcAft>
                <a:spcPts val="0"/>
              </a:spcAft>
              <a:buClr>
                <a:schemeClr val="lt1"/>
              </a:buClr>
              <a:buSzPts val="2100"/>
              <a:buFont typeface="Century Gothic"/>
              <a:buNone/>
              <a:defRPr/>
            </a:lvl5pPr>
            <a:lvl6pPr marL="0" lvl="5" indent="0" algn="r">
              <a:spcBef>
                <a:spcPts val="0"/>
              </a:spcBef>
              <a:spcAft>
                <a:spcPts val="0"/>
              </a:spcAft>
              <a:buClr>
                <a:schemeClr val="lt1"/>
              </a:buClr>
              <a:buSzPts val="2100"/>
              <a:buFont typeface="Century Gothic"/>
              <a:buNone/>
              <a:defRPr/>
            </a:lvl6pPr>
            <a:lvl7pPr marL="0" lvl="6" indent="0" algn="r">
              <a:spcBef>
                <a:spcPts val="0"/>
              </a:spcBef>
              <a:spcAft>
                <a:spcPts val="0"/>
              </a:spcAft>
              <a:buClr>
                <a:schemeClr val="lt1"/>
              </a:buClr>
              <a:buSzPts val="2100"/>
              <a:buFont typeface="Century Gothic"/>
              <a:buNone/>
              <a:defRPr/>
            </a:lvl7pPr>
            <a:lvl8pPr marL="0" lvl="7" indent="0" algn="r">
              <a:spcBef>
                <a:spcPts val="0"/>
              </a:spcBef>
              <a:spcAft>
                <a:spcPts val="0"/>
              </a:spcAft>
              <a:buClr>
                <a:schemeClr val="lt1"/>
              </a:buClr>
              <a:buSzPts val="2100"/>
              <a:buFont typeface="Century Gothic"/>
              <a:buNone/>
              <a:defRPr/>
            </a:lvl8pPr>
            <a:lvl9pPr marL="0" lvl="8" indent="0" algn="r">
              <a:spcBef>
                <a:spcPts val="0"/>
              </a:spcBef>
              <a:spcAft>
                <a:spcPts val="0"/>
              </a:spcAft>
              <a:buClr>
                <a:schemeClr val="lt1"/>
              </a:buClr>
              <a:buSzPts val="2100"/>
              <a:buFont typeface="Century Gothic"/>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39"/>
        <p:cNvGrpSpPr/>
        <p:nvPr/>
      </p:nvGrpSpPr>
      <p:grpSpPr>
        <a:xfrm>
          <a:off x="0" y="0"/>
          <a:ext cx="0" cy="0"/>
          <a:chOff x="0" y="0"/>
          <a:chExt cx="0" cy="0"/>
        </a:xfrm>
      </p:grpSpPr>
      <p:sp>
        <p:nvSpPr>
          <p:cNvPr id="140" name="Google Shape;140;p19"/>
          <p:cNvSpPr txBox="1">
            <a:spLocks noGrp="1"/>
          </p:cNvSpPr>
          <p:nvPr>
            <p:ph type="title"/>
          </p:nvPr>
        </p:nvSpPr>
        <p:spPr>
          <a:xfrm>
            <a:off x="484584" y="339538"/>
            <a:ext cx="7053542" cy="1050398"/>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1" name="Google Shape;141;p19"/>
          <p:cNvSpPr txBox="1">
            <a:spLocks noGrp="1"/>
          </p:cNvSpPr>
          <p:nvPr>
            <p:ph type="body" idx="1"/>
          </p:nvPr>
        </p:nvSpPr>
        <p:spPr>
          <a:xfrm rot="5400000">
            <a:off x="2609131" y="-241959"/>
            <a:ext cx="3146611" cy="6709906"/>
          </a:xfrm>
          <a:prstGeom prst="rect">
            <a:avLst/>
          </a:prstGeom>
          <a:noFill/>
          <a:ln>
            <a:noFill/>
          </a:ln>
        </p:spPr>
        <p:txBody>
          <a:bodyPr spcFirstLastPara="1" wrap="square" lIns="91425" tIns="45700" rIns="91425" bIns="45700" anchor="t" anchorCtr="0">
            <a:normAutofit/>
          </a:bodyPr>
          <a:lstStyle>
            <a:lvl1pPr marL="457200" lvl="0" indent="-320040" algn="l">
              <a:spcBef>
                <a:spcPts val="750"/>
              </a:spcBef>
              <a:spcAft>
                <a:spcPts val="0"/>
              </a:spcAft>
              <a:buSzPts val="1440"/>
              <a:buChar char="►"/>
              <a:defRPr/>
            </a:lvl1pPr>
            <a:lvl2pPr marL="914400" lvl="1" indent="-320040" algn="l">
              <a:spcBef>
                <a:spcPts val="750"/>
              </a:spcBef>
              <a:spcAft>
                <a:spcPts val="0"/>
              </a:spcAft>
              <a:buSzPts val="1440"/>
              <a:buChar char="►"/>
              <a:defRPr/>
            </a:lvl2pPr>
            <a:lvl3pPr marL="1371600" lvl="2" indent="-320039" algn="l">
              <a:spcBef>
                <a:spcPts val="750"/>
              </a:spcBef>
              <a:spcAft>
                <a:spcPts val="0"/>
              </a:spcAft>
              <a:buSzPts val="1440"/>
              <a:buChar char="►"/>
              <a:defRPr/>
            </a:lvl3pPr>
            <a:lvl4pPr marL="1828800" lvl="3" indent="-320039" algn="l">
              <a:spcBef>
                <a:spcPts val="750"/>
              </a:spcBef>
              <a:spcAft>
                <a:spcPts val="0"/>
              </a:spcAft>
              <a:buSzPts val="1440"/>
              <a:buChar char="►"/>
              <a:defRPr/>
            </a:lvl4pPr>
            <a:lvl5pPr marL="2286000" lvl="4" indent="-320039" algn="l">
              <a:spcBef>
                <a:spcPts val="750"/>
              </a:spcBef>
              <a:spcAft>
                <a:spcPts val="0"/>
              </a:spcAft>
              <a:buSzPts val="1440"/>
              <a:buChar char="►"/>
              <a:defRPr/>
            </a:lvl5pPr>
            <a:lvl6pPr marL="2743200" lvl="5" indent="-320039" algn="l">
              <a:spcBef>
                <a:spcPts val="750"/>
              </a:spcBef>
              <a:spcAft>
                <a:spcPts val="0"/>
              </a:spcAft>
              <a:buSzPts val="1440"/>
              <a:buChar char="►"/>
              <a:defRPr/>
            </a:lvl6pPr>
            <a:lvl7pPr marL="3200400" lvl="6" indent="-320039" algn="l">
              <a:spcBef>
                <a:spcPts val="750"/>
              </a:spcBef>
              <a:spcAft>
                <a:spcPts val="0"/>
              </a:spcAft>
              <a:buSzPts val="1440"/>
              <a:buChar char="►"/>
              <a:defRPr/>
            </a:lvl7pPr>
            <a:lvl8pPr marL="3657600" lvl="7" indent="-320040" algn="l">
              <a:spcBef>
                <a:spcPts val="750"/>
              </a:spcBef>
              <a:spcAft>
                <a:spcPts val="0"/>
              </a:spcAft>
              <a:buSzPts val="1440"/>
              <a:buChar char="►"/>
              <a:defRPr/>
            </a:lvl8pPr>
            <a:lvl9pPr marL="4114800" lvl="8" indent="-320040" algn="l">
              <a:spcBef>
                <a:spcPts val="750"/>
              </a:spcBef>
              <a:spcAft>
                <a:spcPts val="0"/>
              </a:spcAft>
              <a:buSzPts val="1440"/>
              <a:buChar char="►"/>
              <a:defRPr/>
            </a:lvl9pPr>
          </a:lstStyle>
          <a:p>
            <a:endParaRPr/>
          </a:p>
        </p:txBody>
      </p:sp>
      <p:sp>
        <p:nvSpPr>
          <p:cNvPr id="142" name="Google Shape;142;p19"/>
          <p:cNvSpPr txBox="1">
            <a:spLocks noGrp="1"/>
          </p:cNvSpPr>
          <p:nvPr>
            <p:ph type="dt" idx="10"/>
          </p:nvPr>
        </p:nvSpPr>
        <p:spPr>
          <a:xfrm rot="5400000">
            <a:off x="7616730" y="1343026"/>
            <a:ext cx="742949" cy="2285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3" name="Google Shape;143;p19"/>
          <p:cNvSpPr txBox="1">
            <a:spLocks noGrp="1"/>
          </p:cNvSpPr>
          <p:nvPr>
            <p:ph type="ftr" idx="11"/>
          </p:nvPr>
        </p:nvSpPr>
        <p:spPr>
          <a:xfrm rot="5400000">
            <a:off x="6713680" y="2418973"/>
            <a:ext cx="2894846" cy="2286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4" name="Google Shape;144;p19"/>
          <p:cNvSpPr txBox="1">
            <a:spLocks noGrp="1"/>
          </p:cNvSpPr>
          <p:nvPr>
            <p:ph type="sldNum" idx="12"/>
          </p:nvPr>
        </p:nvSpPr>
        <p:spPr>
          <a:xfrm>
            <a:off x="7764406" y="221797"/>
            <a:ext cx="628649" cy="575765"/>
          </a:xfrm>
          <a:prstGeom prst="rect">
            <a:avLst/>
          </a:prstGeom>
          <a:noFill/>
          <a:ln>
            <a:noFill/>
          </a:ln>
        </p:spPr>
        <p:txBody>
          <a:bodyPr spcFirstLastPara="1" wrap="square" lIns="91425" tIns="45700" rIns="91425" bIns="45700" anchor="b" anchorCtr="0">
            <a:noAutofit/>
          </a:bodyPr>
          <a:lstStyle>
            <a:lvl1pPr marL="0" lvl="0" indent="0" algn="r">
              <a:spcBef>
                <a:spcPts val="0"/>
              </a:spcBef>
              <a:spcAft>
                <a:spcPts val="0"/>
              </a:spcAft>
              <a:buClr>
                <a:schemeClr val="lt1"/>
              </a:buClr>
              <a:buSzPts val="2100"/>
              <a:buFont typeface="Century Gothic"/>
              <a:buNone/>
              <a:defRPr/>
            </a:lvl1pPr>
            <a:lvl2pPr marL="0" lvl="1" indent="0" algn="r">
              <a:spcBef>
                <a:spcPts val="0"/>
              </a:spcBef>
              <a:spcAft>
                <a:spcPts val="0"/>
              </a:spcAft>
              <a:buClr>
                <a:schemeClr val="lt1"/>
              </a:buClr>
              <a:buSzPts val="2100"/>
              <a:buFont typeface="Century Gothic"/>
              <a:buNone/>
              <a:defRPr/>
            </a:lvl2pPr>
            <a:lvl3pPr marL="0" lvl="2" indent="0" algn="r">
              <a:spcBef>
                <a:spcPts val="0"/>
              </a:spcBef>
              <a:spcAft>
                <a:spcPts val="0"/>
              </a:spcAft>
              <a:buClr>
                <a:schemeClr val="lt1"/>
              </a:buClr>
              <a:buSzPts val="2100"/>
              <a:buFont typeface="Century Gothic"/>
              <a:buNone/>
              <a:defRPr/>
            </a:lvl3pPr>
            <a:lvl4pPr marL="0" lvl="3" indent="0" algn="r">
              <a:spcBef>
                <a:spcPts val="0"/>
              </a:spcBef>
              <a:spcAft>
                <a:spcPts val="0"/>
              </a:spcAft>
              <a:buClr>
                <a:schemeClr val="lt1"/>
              </a:buClr>
              <a:buSzPts val="2100"/>
              <a:buFont typeface="Century Gothic"/>
              <a:buNone/>
              <a:defRPr/>
            </a:lvl4pPr>
            <a:lvl5pPr marL="0" lvl="4" indent="0" algn="r">
              <a:spcBef>
                <a:spcPts val="0"/>
              </a:spcBef>
              <a:spcAft>
                <a:spcPts val="0"/>
              </a:spcAft>
              <a:buClr>
                <a:schemeClr val="lt1"/>
              </a:buClr>
              <a:buSzPts val="2100"/>
              <a:buFont typeface="Century Gothic"/>
              <a:buNone/>
              <a:defRPr/>
            </a:lvl5pPr>
            <a:lvl6pPr marL="0" lvl="5" indent="0" algn="r">
              <a:spcBef>
                <a:spcPts val="0"/>
              </a:spcBef>
              <a:spcAft>
                <a:spcPts val="0"/>
              </a:spcAft>
              <a:buClr>
                <a:schemeClr val="lt1"/>
              </a:buClr>
              <a:buSzPts val="2100"/>
              <a:buFont typeface="Century Gothic"/>
              <a:buNone/>
              <a:defRPr/>
            </a:lvl6pPr>
            <a:lvl7pPr marL="0" lvl="6" indent="0" algn="r">
              <a:spcBef>
                <a:spcPts val="0"/>
              </a:spcBef>
              <a:spcAft>
                <a:spcPts val="0"/>
              </a:spcAft>
              <a:buClr>
                <a:schemeClr val="lt1"/>
              </a:buClr>
              <a:buSzPts val="2100"/>
              <a:buFont typeface="Century Gothic"/>
              <a:buNone/>
              <a:defRPr/>
            </a:lvl7pPr>
            <a:lvl8pPr marL="0" lvl="7" indent="0" algn="r">
              <a:spcBef>
                <a:spcPts val="0"/>
              </a:spcBef>
              <a:spcAft>
                <a:spcPts val="0"/>
              </a:spcAft>
              <a:buClr>
                <a:schemeClr val="lt1"/>
              </a:buClr>
              <a:buSzPts val="2100"/>
              <a:buFont typeface="Century Gothic"/>
              <a:buNone/>
              <a:defRPr/>
            </a:lvl8pPr>
            <a:lvl9pPr marL="0" lvl="8" indent="0" algn="r">
              <a:spcBef>
                <a:spcPts val="0"/>
              </a:spcBef>
              <a:spcAft>
                <a:spcPts val="0"/>
              </a:spcAft>
              <a:buClr>
                <a:schemeClr val="lt1"/>
              </a:buClr>
              <a:buSzPts val="2100"/>
              <a:buFont typeface="Century Gothic"/>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45"/>
        <p:cNvGrpSpPr/>
        <p:nvPr/>
      </p:nvGrpSpPr>
      <p:grpSpPr>
        <a:xfrm>
          <a:off x="0" y="0"/>
          <a:ext cx="0" cy="0"/>
          <a:chOff x="0" y="0"/>
          <a:chExt cx="0" cy="0"/>
        </a:xfrm>
      </p:grpSpPr>
      <p:sp>
        <p:nvSpPr>
          <p:cNvPr id="146" name="Google Shape;146;p20"/>
          <p:cNvSpPr txBox="1">
            <a:spLocks noGrp="1"/>
          </p:cNvSpPr>
          <p:nvPr>
            <p:ph type="title"/>
          </p:nvPr>
        </p:nvSpPr>
        <p:spPr>
          <a:xfrm rot="5400000">
            <a:off x="4700588" y="1850231"/>
            <a:ext cx="4369594" cy="131445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7" name="Google Shape;147;p20"/>
          <p:cNvSpPr txBox="1">
            <a:spLocks noGrp="1"/>
          </p:cNvSpPr>
          <p:nvPr>
            <p:ph type="body" idx="1"/>
          </p:nvPr>
        </p:nvSpPr>
        <p:spPr>
          <a:xfrm rot="5400000">
            <a:off x="1259683" y="-104773"/>
            <a:ext cx="4026693" cy="5567362"/>
          </a:xfrm>
          <a:prstGeom prst="rect">
            <a:avLst/>
          </a:prstGeom>
          <a:noFill/>
          <a:ln>
            <a:noFill/>
          </a:ln>
        </p:spPr>
        <p:txBody>
          <a:bodyPr spcFirstLastPara="1" wrap="square" lIns="91425" tIns="45700" rIns="91425" bIns="45700" anchor="t" anchorCtr="0">
            <a:normAutofit/>
          </a:bodyPr>
          <a:lstStyle>
            <a:lvl1pPr marL="457200" lvl="0" indent="-320040" algn="l">
              <a:spcBef>
                <a:spcPts val="750"/>
              </a:spcBef>
              <a:spcAft>
                <a:spcPts val="0"/>
              </a:spcAft>
              <a:buSzPts val="1440"/>
              <a:buChar char="►"/>
              <a:defRPr/>
            </a:lvl1pPr>
            <a:lvl2pPr marL="914400" lvl="1" indent="-320040" algn="l">
              <a:spcBef>
                <a:spcPts val="750"/>
              </a:spcBef>
              <a:spcAft>
                <a:spcPts val="0"/>
              </a:spcAft>
              <a:buSzPts val="1440"/>
              <a:buChar char="►"/>
              <a:defRPr/>
            </a:lvl2pPr>
            <a:lvl3pPr marL="1371600" lvl="2" indent="-320039" algn="l">
              <a:spcBef>
                <a:spcPts val="750"/>
              </a:spcBef>
              <a:spcAft>
                <a:spcPts val="0"/>
              </a:spcAft>
              <a:buSzPts val="1440"/>
              <a:buChar char="►"/>
              <a:defRPr/>
            </a:lvl3pPr>
            <a:lvl4pPr marL="1828800" lvl="3" indent="-320039" algn="l">
              <a:spcBef>
                <a:spcPts val="750"/>
              </a:spcBef>
              <a:spcAft>
                <a:spcPts val="0"/>
              </a:spcAft>
              <a:buSzPts val="1440"/>
              <a:buChar char="►"/>
              <a:defRPr/>
            </a:lvl4pPr>
            <a:lvl5pPr marL="2286000" lvl="4" indent="-320039" algn="l">
              <a:spcBef>
                <a:spcPts val="750"/>
              </a:spcBef>
              <a:spcAft>
                <a:spcPts val="0"/>
              </a:spcAft>
              <a:buSzPts val="1440"/>
              <a:buChar char="►"/>
              <a:defRPr/>
            </a:lvl5pPr>
            <a:lvl6pPr marL="2743200" lvl="5" indent="-320039" algn="l">
              <a:spcBef>
                <a:spcPts val="750"/>
              </a:spcBef>
              <a:spcAft>
                <a:spcPts val="0"/>
              </a:spcAft>
              <a:buSzPts val="1440"/>
              <a:buChar char="►"/>
              <a:defRPr/>
            </a:lvl6pPr>
            <a:lvl7pPr marL="3200400" lvl="6" indent="-320039" algn="l">
              <a:spcBef>
                <a:spcPts val="750"/>
              </a:spcBef>
              <a:spcAft>
                <a:spcPts val="0"/>
              </a:spcAft>
              <a:buSzPts val="1440"/>
              <a:buChar char="►"/>
              <a:defRPr/>
            </a:lvl7pPr>
            <a:lvl8pPr marL="3657600" lvl="7" indent="-320040" algn="l">
              <a:spcBef>
                <a:spcPts val="750"/>
              </a:spcBef>
              <a:spcAft>
                <a:spcPts val="0"/>
              </a:spcAft>
              <a:buSzPts val="1440"/>
              <a:buChar char="►"/>
              <a:defRPr/>
            </a:lvl8pPr>
            <a:lvl9pPr marL="4114800" lvl="8" indent="-320040" algn="l">
              <a:spcBef>
                <a:spcPts val="750"/>
              </a:spcBef>
              <a:spcAft>
                <a:spcPts val="0"/>
              </a:spcAft>
              <a:buSzPts val="1440"/>
              <a:buChar char="►"/>
              <a:defRPr/>
            </a:lvl9pPr>
          </a:lstStyle>
          <a:p>
            <a:endParaRPr/>
          </a:p>
        </p:txBody>
      </p:sp>
      <p:sp>
        <p:nvSpPr>
          <p:cNvPr id="148" name="Google Shape;148;p20"/>
          <p:cNvSpPr txBox="1">
            <a:spLocks noGrp="1"/>
          </p:cNvSpPr>
          <p:nvPr>
            <p:ph type="dt" idx="10"/>
          </p:nvPr>
        </p:nvSpPr>
        <p:spPr>
          <a:xfrm rot="5400000">
            <a:off x="7616730" y="1343026"/>
            <a:ext cx="742949" cy="2285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9" name="Google Shape;149;p20"/>
          <p:cNvSpPr txBox="1">
            <a:spLocks noGrp="1"/>
          </p:cNvSpPr>
          <p:nvPr>
            <p:ph type="ftr" idx="11"/>
          </p:nvPr>
        </p:nvSpPr>
        <p:spPr>
          <a:xfrm rot="5400000">
            <a:off x="6713680" y="2418973"/>
            <a:ext cx="2894846" cy="2286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0" name="Google Shape;150;p20"/>
          <p:cNvSpPr txBox="1">
            <a:spLocks noGrp="1"/>
          </p:cNvSpPr>
          <p:nvPr>
            <p:ph type="sldNum" idx="12"/>
          </p:nvPr>
        </p:nvSpPr>
        <p:spPr>
          <a:xfrm>
            <a:off x="7764406" y="221797"/>
            <a:ext cx="628649" cy="575765"/>
          </a:xfrm>
          <a:prstGeom prst="rect">
            <a:avLst/>
          </a:prstGeom>
          <a:noFill/>
          <a:ln>
            <a:noFill/>
          </a:ln>
        </p:spPr>
        <p:txBody>
          <a:bodyPr spcFirstLastPara="1" wrap="square" lIns="91425" tIns="45700" rIns="91425" bIns="45700" anchor="b" anchorCtr="0">
            <a:noAutofit/>
          </a:bodyPr>
          <a:lstStyle>
            <a:lvl1pPr marL="0" lvl="0" indent="0" algn="r">
              <a:spcBef>
                <a:spcPts val="0"/>
              </a:spcBef>
              <a:spcAft>
                <a:spcPts val="0"/>
              </a:spcAft>
              <a:buClr>
                <a:schemeClr val="lt1"/>
              </a:buClr>
              <a:buSzPts val="2100"/>
              <a:buFont typeface="Century Gothic"/>
              <a:buNone/>
              <a:defRPr/>
            </a:lvl1pPr>
            <a:lvl2pPr marL="0" lvl="1" indent="0" algn="r">
              <a:spcBef>
                <a:spcPts val="0"/>
              </a:spcBef>
              <a:spcAft>
                <a:spcPts val="0"/>
              </a:spcAft>
              <a:buClr>
                <a:schemeClr val="lt1"/>
              </a:buClr>
              <a:buSzPts val="2100"/>
              <a:buFont typeface="Century Gothic"/>
              <a:buNone/>
              <a:defRPr/>
            </a:lvl2pPr>
            <a:lvl3pPr marL="0" lvl="2" indent="0" algn="r">
              <a:spcBef>
                <a:spcPts val="0"/>
              </a:spcBef>
              <a:spcAft>
                <a:spcPts val="0"/>
              </a:spcAft>
              <a:buClr>
                <a:schemeClr val="lt1"/>
              </a:buClr>
              <a:buSzPts val="2100"/>
              <a:buFont typeface="Century Gothic"/>
              <a:buNone/>
              <a:defRPr/>
            </a:lvl3pPr>
            <a:lvl4pPr marL="0" lvl="3" indent="0" algn="r">
              <a:spcBef>
                <a:spcPts val="0"/>
              </a:spcBef>
              <a:spcAft>
                <a:spcPts val="0"/>
              </a:spcAft>
              <a:buClr>
                <a:schemeClr val="lt1"/>
              </a:buClr>
              <a:buSzPts val="2100"/>
              <a:buFont typeface="Century Gothic"/>
              <a:buNone/>
              <a:defRPr/>
            </a:lvl4pPr>
            <a:lvl5pPr marL="0" lvl="4" indent="0" algn="r">
              <a:spcBef>
                <a:spcPts val="0"/>
              </a:spcBef>
              <a:spcAft>
                <a:spcPts val="0"/>
              </a:spcAft>
              <a:buClr>
                <a:schemeClr val="lt1"/>
              </a:buClr>
              <a:buSzPts val="2100"/>
              <a:buFont typeface="Century Gothic"/>
              <a:buNone/>
              <a:defRPr/>
            </a:lvl5pPr>
            <a:lvl6pPr marL="0" lvl="5" indent="0" algn="r">
              <a:spcBef>
                <a:spcPts val="0"/>
              </a:spcBef>
              <a:spcAft>
                <a:spcPts val="0"/>
              </a:spcAft>
              <a:buClr>
                <a:schemeClr val="lt1"/>
              </a:buClr>
              <a:buSzPts val="2100"/>
              <a:buFont typeface="Century Gothic"/>
              <a:buNone/>
              <a:defRPr/>
            </a:lvl6pPr>
            <a:lvl7pPr marL="0" lvl="6" indent="0" algn="r">
              <a:spcBef>
                <a:spcPts val="0"/>
              </a:spcBef>
              <a:spcAft>
                <a:spcPts val="0"/>
              </a:spcAft>
              <a:buClr>
                <a:schemeClr val="lt1"/>
              </a:buClr>
              <a:buSzPts val="2100"/>
              <a:buFont typeface="Century Gothic"/>
              <a:buNone/>
              <a:defRPr/>
            </a:lvl7pPr>
            <a:lvl8pPr marL="0" lvl="7" indent="0" algn="r">
              <a:spcBef>
                <a:spcPts val="0"/>
              </a:spcBef>
              <a:spcAft>
                <a:spcPts val="0"/>
              </a:spcAft>
              <a:buClr>
                <a:schemeClr val="lt1"/>
              </a:buClr>
              <a:buSzPts val="2100"/>
              <a:buFont typeface="Century Gothic"/>
              <a:buNone/>
              <a:defRPr/>
            </a:lvl8pPr>
            <a:lvl9pPr marL="0" lvl="8" indent="0" algn="r">
              <a:spcBef>
                <a:spcPts val="0"/>
              </a:spcBef>
              <a:spcAft>
                <a:spcPts val="0"/>
              </a:spcAft>
              <a:buClr>
                <a:schemeClr val="lt1"/>
              </a:buClr>
              <a:buSzPts val="2100"/>
              <a:buFont typeface="Century Gothic"/>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3"/>
          <p:cNvSpPr txBox="1">
            <a:spLocks noGrp="1"/>
          </p:cNvSpPr>
          <p:nvPr>
            <p:ph type="title"/>
          </p:nvPr>
        </p:nvSpPr>
        <p:spPr>
          <a:xfrm>
            <a:off x="484584" y="339538"/>
            <a:ext cx="7053542" cy="1050398"/>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3"/>
          <p:cNvSpPr txBox="1">
            <a:spLocks noGrp="1"/>
          </p:cNvSpPr>
          <p:nvPr>
            <p:ph type="body" idx="1"/>
          </p:nvPr>
        </p:nvSpPr>
        <p:spPr>
          <a:xfrm>
            <a:off x="827484" y="1539689"/>
            <a:ext cx="6709906" cy="3146611"/>
          </a:xfrm>
          <a:prstGeom prst="rect">
            <a:avLst/>
          </a:prstGeom>
          <a:noFill/>
          <a:ln>
            <a:noFill/>
          </a:ln>
        </p:spPr>
        <p:txBody>
          <a:bodyPr spcFirstLastPara="1" wrap="square" lIns="91425" tIns="45700" rIns="91425" bIns="45700" anchor="t" anchorCtr="0">
            <a:normAutofit/>
          </a:bodyPr>
          <a:lstStyle>
            <a:lvl1pPr marL="457200" lvl="0" indent="-320040" algn="l">
              <a:spcBef>
                <a:spcPts val="750"/>
              </a:spcBef>
              <a:spcAft>
                <a:spcPts val="0"/>
              </a:spcAft>
              <a:buSzPts val="1440"/>
              <a:buChar char="►"/>
              <a:defRPr/>
            </a:lvl1pPr>
            <a:lvl2pPr marL="914400" lvl="1" indent="-320040" algn="l">
              <a:spcBef>
                <a:spcPts val="750"/>
              </a:spcBef>
              <a:spcAft>
                <a:spcPts val="0"/>
              </a:spcAft>
              <a:buSzPts val="1440"/>
              <a:buChar char="►"/>
              <a:defRPr/>
            </a:lvl2pPr>
            <a:lvl3pPr marL="1371600" lvl="2" indent="-320039" algn="l">
              <a:spcBef>
                <a:spcPts val="750"/>
              </a:spcBef>
              <a:spcAft>
                <a:spcPts val="0"/>
              </a:spcAft>
              <a:buSzPts val="1440"/>
              <a:buChar char="►"/>
              <a:defRPr/>
            </a:lvl3pPr>
            <a:lvl4pPr marL="1828800" lvl="3" indent="-320039" algn="l">
              <a:spcBef>
                <a:spcPts val="750"/>
              </a:spcBef>
              <a:spcAft>
                <a:spcPts val="0"/>
              </a:spcAft>
              <a:buSzPts val="1440"/>
              <a:buChar char="►"/>
              <a:defRPr/>
            </a:lvl4pPr>
            <a:lvl5pPr marL="2286000" lvl="4" indent="-320039" algn="l">
              <a:spcBef>
                <a:spcPts val="750"/>
              </a:spcBef>
              <a:spcAft>
                <a:spcPts val="0"/>
              </a:spcAft>
              <a:buSzPts val="1440"/>
              <a:buChar char="►"/>
              <a:defRPr/>
            </a:lvl5pPr>
            <a:lvl6pPr marL="2743200" lvl="5" indent="-320039" algn="l">
              <a:spcBef>
                <a:spcPts val="750"/>
              </a:spcBef>
              <a:spcAft>
                <a:spcPts val="0"/>
              </a:spcAft>
              <a:buSzPts val="1440"/>
              <a:buChar char="►"/>
              <a:defRPr/>
            </a:lvl6pPr>
            <a:lvl7pPr marL="3200400" lvl="6" indent="-320039" algn="l">
              <a:spcBef>
                <a:spcPts val="750"/>
              </a:spcBef>
              <a:spcAft>
                <a:spcPts val="0"/>
              </a:spcAft>
              <a:buSzPts val="1440"/>
              <a:buChar char="►"/>
              <a:defRPr/>
            </a:lvl7pPr>
            <a:lvl8pPr marL="3657600" lvl="7" indent="-320040" algn="l">
              <a:spcBef>
                <a:spcPts val="750"/>
              </a:spcBef>
              <a:spcAft>
                <a:spcPts val="0"/>
              </a:spcAft>
              <a:buSzPts val="1440"/>
              <a:buChar char="►"/>
              <a:defRPr/>
            </a:lvl8pPr>
            <a:lvl9pPr marL="4114800" lvl="8" indent="-320040" algn="l">
              <a:spcBef>
                <a:spcPts val="750"/>
              </a:spcBef>
              <a:spcAft>
                <a:spcPts val="0"/>
              </a:spcAft>
              <a:buSzPts val="1440"/>
              <a:buChar char="►"/>
              <a:defRPr/>
            </a:lvl9pPr>
          </a:lstStyle>
          <a:p>
            <a:endParaRPr/>
          </a:p>
        </p:txBody>
      </p:sp>
      <p:sp>
        <p:nvSpPr>
          <p:cNvPr id="24" name="Google Shape;24;p3"/>
          <p:cNvSpPr txBox="1">
            <a:spLocks noGrp="1"/>
          </p:cNvSpPr>
          <p:nvPr>
            <p:ph type="dt" idx="10"/>
          </p:nvPr>
        </p:nvSpPr>
        <p:spPr>
          <a:xfrm rot="5400000">
            <a:off x="7616730" y="1343026"/>
            <a:ext cx="742949" cy="2285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3"/>
          <p:cNvSpPr txBox="1">
            <a:spLocks noGrp="1"/>
          </p:cNvSpPr>
          <p:nvPr>
            <p:ph type="ftr" idx="11"/>
          </p:nvPr>
        </p:nvSpPr>
        <p:spPr>
          <a:xfrm rot="5400000">
            <a:off x="6713680" y="2418973"/>
            <a:ext cx="2894846" cy="2286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3"/>
          <p:cNvSpPr txBox="1">
            <a:spLocks noGrp="1"/>
          </p:cNvSpPr>
          <p:nvPr>
            <p:ph type="sldNum" idx="12"/>
          </p:nvPr>
        </p:nvSpPr>
        <p:spPr>
          <a:xfrm>
            <a:off x="7764406" y="221797"/>
            <a:ext cx="628649" cy="575765"/>
          </a:xfrm>
          <a:prstGeom prst="rect">
            <a:avLst/>
          </a:prstGeom>
          <a:noFill/>
          <a:ln>
            <a:noFill/>
          </a:ln>
        </p:spPr>
        <p:txBody>
          <a:bodyPr spcFirstLastPara="1" wrap="square" lIns="91425" tIns="45700" rIns="91425" bIns="45700" anchor="b" anchorCtr="0">
            <a:noAutofit/>
          </a:bodyPr>
          <a:lstStyle>
            <a:lvl1pPr marL="0" lvl="0" indent="0" algn="r">
              <a:spcBef>
                <a:spcPts val="0"/>
              </a:spcBef>
              <a:spcAft>
                <a:spcPts val="0"/>
              </a:spcAft>
              <a:buClr>
                <a:schemeClr val="lt1"/>
              </a:buClr>
              <a:buSzPts val="2100"/>
              <a:buFont typeface="Century Gothic"/>
              <a:buNone/>
              <a:defRPr/>
            </a:lvl1pPr>
            <a:lvl2pPr marL="0" lvl="1" indent="0" algn="r">
              <a:spcBef>
                <a:spcPts val="0"/>
              </a:spcBef>
              <a:spcAft>
                <a:spcPts val="0"/>
              </a:spcAft>
              <a:buClr>
                <a:schemeClr val="lt1"/>
              </a:buClr>
              <a:buSzPts val="2100"/>
              <a:buFont typeface="Century Gothic"/>
              <a:buNone/>
              <a:defRPr/>
            </a:lvl2pPr>
            <a:lvl3pPr marL="0" lvl="2" indent="0" algn="r">
              <a:spcBef>
                <a:spcPts val="0"/>
              </a:spcBef>
              <a:spcAft>
                <a:spcPts val="0"/>
              </a:spcAft>
              <a:buClr>
                <a:schemeClr val="lt1"/>
              </a:buClr>
              <a:buSzPts val="2100"/>
              <a:buFont typeface="Century Gothic"/>
              <a:buNone/>
              <a:defRPr/>
            </a:lvl3pPr>
            <a:lvl4pPr marL="0" lvl="3" indent="0" algn="r">
              <a:spcBef>
                <a:spcPts val="0"/>
              </a:spcBef>
              <a:spcAft>
                <a:spcPts val="0"/>
              </a:spcAft>
              <a:buClr>
                <a:schemeClr val="lt1"/>
              </a:buClr>
              <a:buSzPts val="2100"/>
              <a:buFont typeface="Century Gothic"/>
              <a:buNone/>
              <a:defRPr/>
            </a:lvl4pPr>
            <a:lvl5pPr marL="0" lvl="4" indent="0" algn="r">
              <a:spcBef>
                <a:spcPts val="0"/>
              </a:spcBef>
              <a:spcAft>
                <a:spcPts val="0"/>
              </a:spcAft>
              <a:buClr>
                <a:schemeClr val="lt1"/>
              </a:buClr>
              <a:buSzPts val="2100"/>
              <a:buFont typeface="Century Gothic"/>
              <a:buNone/>
              <a:defRPr/>
            </a:lvl5pPr>
            <a:lvl6pPr marL="0" lvl="5" indent="0" algn="r">
              <a:spcBef>
                <a:spcPts val="0"/>
              </a:spcBef>
              <a:spcAft>
                <a:spcPts val="0"/>
              </a:spcAft>
              <a:buClr>
                <a:schemeClr val="lt1"/>
              </a:buClr>
              <a:buSzPts val="2100"/>
              <a:buFont typeface="Century Gothic"/>
              <a:buNone/>
              <a:defRPr/>
            </a:lvl6pPr>
            <a:lvl7pPr marL="0" lvl="6" indent="0" algn="r">
              <a:spcBef>
                <a:spcPts val="0"/>
              </a:spcBef>
              <a:spcAft>
                <a:spcPts val="0"/>
              </a:spcAft>
              <a:buClr>
                <a:schemeClr val="lt1"/>
              </a:buClr>
              <a:buSzPts val="2100"/>
              <a:buFont typeface="Century Gothic"/>
              <a:buNone/>
              <a:defRPr/>
            </a:lvl7pPr>
            <a:lvl8pPr marL="0" lvl="7" indent="0" algn="r">
              <a:spcBef>
                <a:spcPts val="0"/>
              </a:spcBef>
              <a:spcAft>
                <a:spcPts val="0"/>
              </a:spcAft>
              <a:buClr>
                <a:schemeClr val="lt1"/>
              </a:buClr>
              <a:buSzPts val="2100"/>
              <a:buFont typeface="Century Gothic"/>
              <a:buNone/>
              <a:defRPr/>
            </a:lvl8pPr>
            <a:lvl9pPr marL="0" lvl="8" indent="0" algn="r">
              <a:spcBef>
                <a:spcPts val="0"/>
              </a:spcBef>
              <a:spcAft>
                <a:spcPts val="0"/>
              </a:spcAft>
              <a:buClr>
                <a:schemeClr val="lt1"/>
              </a:buClr>
              <a:buSzPts val="2100"/>
              <a:buFont typeface="Century Gothic"/>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63"/>
        <p:cNvGrpSpPr/>
        <p:nvPr/>
      </p:nvGrpSpPr>
      <p:grpSpPr>
        <a:xfrm>
          <a:off x="0" y="0"/>
          <a:ext cx="0" cy="0"/>
          <a:chOff x="0" y="0"/>
          <a:chExt cx="0" cy="0"/>
        </a:xfrm>
      </p:grpSpPr>
      <p:sp>
        <p:nvSpPr>
          <p:cNvPr id="164" name="Google Shape;164;p22"/>
          <p:cNvSpPr txBox="1">
            <a:spLocks noGrp="1"/>
          </p:cNvSpPr>
          <p:nvPr>
            <p:ph type="dt" idx="10"/>
          </p:nvPr>
        </p:nvSpPr>
        <p:spPr>
          <a:xfrm rot="5400000">
            <a:off x="7616730" y="1343026"/>
            <a:ext cx="742949" cy="2285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5" name="Google Shape;165;p22"/>
          <p:cNvSpPr txBox="1">
            <a:spLocks noGrp="1"/>
          </p:cNvSpPr>
          <p:nvPr>
            <p:ph type="ftr" idx="11"/>
          </p:nvPr>
        </p:nvSpPr>
        <p:spPr>
          <a:xfrm rot="5400000">
            <a:off x="6713680" y="2418973"/>
            <a:ext cx="2894846" cy="2286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6" name="Google Shape;166;p22"/>
          <p:cNvSpPr txBox="1">
            <a:spLocks noGrp="1"/>
          </p:cNvSpPr>
          <p:nvPr>
            <p:ph type="sldNum" idx="12"/>
          </p:nvPr>
        </p:nvSpPr>
        <p:spPr>
          <a:xfrm>
            <a:off x="7764406" y="221797"/>
            <a:ext cx="628649" cy="575765"/>
          </a:xfrm>
          <a:prstGeom prst="rect">
            <a:avLst/>
          </a:prstGeom>
          <a:noFill/>
          <a:ln>
            <a:noFill/>
          </a:ln>
        </p:spPr>
        <p:txBody>
          <a:bodyPr spcFirstLastPara="1" wrap="square" lIns="91425" tIns="45700" rIns="91425" bIns="45700" anchor="b" anchorCtr="0">
            <a:noAutofit/>
          </a:bodyPr>
          <a:lstStyle>
            <a:lvl1pPr marL="0" lvl="0" indent="0" algn="r">
              <a:spcBef>
                <a:spcPts val="0"/>
              </a:spcBef>
              <a:spcAft>
                <a:spcPts val="0"/>
              </a:spcAft>
              <a:buClr>
                <a:srgbClr val="888888"/>
              </a:buClr>
              <a:buSzPts val="2100"/>
              <a:buFont typeface="Century Gothic"/>
              <a:buNone/>
              <a:defRPr/>
            </a:lvl1pPr>
            <a:lvl2pPr marL="0" lvl="1" indent="0" algn="r">
              <a:spcBef>
                <a:spcPts val="0"/>
              </a:spcBef>
              <a:spcAft>
                <a:spcPts val="0"/>
              </a:spcAft>
              <a:buClr>
                <a:srgbClr val="888888"/>
              </a:buClr>
              <a:buSzPts val="2100"/>
              <a:buFont typeface="Century Gothic"/>
              <a:buNone/>
              <a:defRPr/>
            </a:lvl2pPr>
            <a:lvl3pPr marL="0" lvl="2" indent="0" algn="r">
              <a:spcBef>
                <a:spcPts val="0"/>
              </a:spcBef>
              <a:spcAft>
                <a:spcPts val="0"/>
              </a:spcAft>
              <a:buClr>
                <a:srgbClr val="888888"/>
              </a:buClr>
              <a:buSzPts val="2100"/>
              <a:buFont typeface="Century Gothic"/>
              <a:buNone/>
              <a:defRPr/>
            </a:lvl3pPr>
            <a:lvl4pPr marL="0" lvl="3" indent="0" algn="r">
              <a:spcBef>
                <a:spcPts val="0"/>
              </a:spcBef>
              <a:spcAft>
                <a:spcPts val="0"/>
              </a:spcAft>
              <a:buClr>
                <a:srgbClr val="888888"/>
              </a:buClr>
              <a:buSzPts val="2100"/>
              <a:buFont typeface="Century Gothic"/>
              <a:buNone/>
              <a:defRPr/>
            </a:lvl4pPr>
            <a:lvl5pPr marL="0" lvl="4" indent="0" algn="r">
              <a:spcBef>
                <a:spcPts val="0"/>
              </a:spcBef>
              <a:spcAft>
                <a:spcPts val="0"/>
              </a:spcAft>
              <a:buClr>
                <a:srgbClr val="888888"/>
              </a:buClr>
              <a:buSzPts val="2100"/>
              <a:buFont typeface="Century Gothic"/>
              <a:buNone/>
              <a:defRPr/>
            </a:lvl5pPr>
            <a:lvl6pPr marL="0" lvl="5" indent="0" algn="r">
              <a:spcBef>
                <a:spcPts val="0"/>
              </a:spcBef>
              <a:spcAft>
                <a:spcPts val="0"/>
              </a:spcAft>
              <a:buClr>
                <a:srgbClr val="888888"/>
              </a:buClr>
              <a:buSzPts val="2100"/>
              <a:buFont typeface="Century Gothic"/>
              <a:buNone/>
              <a:defRPr/>
            </a:lvl6pPr>
            <a:lvl7pPr marL="0" lvl="6" indent="0" algn="r">
              <a:spcBef>
                <a:spcPts val="0"/>
              </a:spcBef>
              <a:spcAft>
                <a:spcPts val="0"/>
              </a:spcAft>
              <a:buClr>
                <a:srgbClr val="888888"/>
              </a:buClr>
              <a:buSzPts val="2100"/>
              <a:buFont typeface="Century Gothic"/>
              <a:buNone/>
              <a:defRPr/>
            </a:lvl7pPr>
            <a:lvl8pPr marL="0" lvl="7" indent="0" algn="r">
              <a:spcBef>
                <a:spcPts val="0"/>
              </a:spcBef>
              <a:spcAft>
                <a:spcPts val="0"/>
              </a:spcAft>
              <a:buClr>
                <a:srgbClr val="888888"/>
              </a:buClr>
              <a:buSzPts val="2100"/>
              <a:buFont typeface="Century Gothic"/>
              <a:buNone/>
              <a:defRPr/>
            </a:lvl8pPr>
            <a:lvl9pPr marL="0" lvl="8" indent="0" algn="r">
              <a:spcBef>
                <a:spcPts val="0"/>
              </a:spcBef>
              <a:spcAft>
                <a:spcPts val="0"/>
              </a:spcAft>
              <a:buClr>
                <a:srgbClr val="888888"/>
              </a:buClr>
              <a:buSzPts val="2100"/>
              <a:buFont typeface="Century Gothic"/>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7"/>
        <p:cNvGrpSpPr/>
        <p:nvPr/>
      </p:nvGrpSpPr>
      <p:grpSpPr>
        <a:xfrm>
          <a:off x="0" y="0"/>
          <a:ext cx="0" cy="0"/>
          <a:chOff x="0" y="0"/>
          <a:chExt cx="0" cy="0"/>
        </a:xfrm>
      </p:grpSpPr>
      <p:sp>
        <p:nvSpPr>
          <p:cNvPr id="168" name="Google Shape;168;p23"/>
          <p:cNvSpPr txBox="1">
            <a:spLocks noGrp="1"/>
          </p:cNvSpPr>
          <p:nvPr>
            <p:ph type="title"/>
          </p:nvPr>
        </p:nvSpPr>
        <p:spPr>
          <a:xfrm>
            <a:off x="311700" y="372725"/>
            <a:ext cx="8520600" cy="645000"/>
          </a:xfrm>
          <a:prstGeom prst="rect">
            <a:avLst/>
          </a:prstGeom>
          <a:noFill/>
          <a:ln>
            <a:noFill/>
          </a:ln>
        </p:spPr>
        <p:txBody>
          <a:bodyPr spcFirstLastPara="1" wrap="square" lIns="91425" tIns="91425" rIns="91425" bIns="91425" anchor="t" anchorCtr="0">
            <a:normAutofit/>
          </a:bodyPr>
          <a:lstStyle>
            <a:lvl1pPr lvl="0" algn="l">
              <a:spcBef>
                <a:spcPts val="0"/>
              </a:spcBef>
              <a:spcAft>
                <a:spcPts val="0"/>
              </a:spcAft>
              <a:buClr>
                <a:schemeClr val="dk2"/>
              </a:buClr>
              <a:buSzPts val="3200"/>
              <a:buFont typeface="Century Gothic"/>
              <a:buNone/>
              <a:defRPr/>
            </a:lvl1pPr>
            <a:lvl2pPr lvl="1" algn="l">
              <a:spcBef>
                <a:spcPts val="0"/>
              </a:spcBef>
              <a:spcAft>
                <a:spcPts val="0"/>
              </a:spcAft>
              <a:buClr>
                <a:schemeClr val="dk2"/>
              </a:buClr>
              <a:buSzPts val="3200"/>
              <a:buNone/>
              <a:defRPr/>
            </a:lvl2pPr>
            <a:lvl3pPr lvl="2" algn="l">
              <a:spcBef>
                <a:spcPts val="0"/>
              </a:spcBef>
              <a:spcAft>
                <a:spcPts val="0"/>
              </a:spcAft>
              <a:buClr>
                <a:schemeClr val="dk2"/>
              </a:buClr>
              <a:buSzPts val="3200"/>
              <a:buNone/>
              <a:defRPr/>
            </a:lvl3pPr>
            <a:lvl4pPr lvl="3" algn="l">
              <a:spcBef>
                <a:spcPts val="0"/>
              </a:spcBef>
              <a:spcAft>
                <a:spcPts val="0"/>
              </a:spcAft>
              <a:buClr>
                <a:schemeClr val="dk2"/>
              </a:buClr>
              <a:buSzPts val="3200"/>
              <a:buNone/>
              <a:defRPr/>
            </a:lvl4pPr>
            <a:lvl5pPr lvl="4" algn="l">
              <a:spcBef>
                <a:spcPts val="0"/>
              </a:spcBef>
              <a:spcAft>
                <a:spcPts val="0"/>
              </a:spcAft>
              <a:buClr>
                <a:schemeClr val="dk2"/>
              </a:buClr>
              <a:buSzPts val="3200"/>
              <a:buNone/>
              <a:defRPr/>
            </a:lvl5pPr>
            <a:lvl6pPr lvl="5" algn="l">
              <a:spcBef>
                <a:spcPts val="0"/>
              </a:spcBef>
              <a:spcAft>
                <a:spcPts val="0"/>
              </a:spcAft>
              <a:buClr>
                <a:schemeClr val="dk2"/>
              </a:buClr>
              <a:buSzPts val="3200"/>
              <a:buNone/>
              <a:defRPr/>
            </a:lvl6pPr>
            <a:lvl7pPr lvl="6" algn="l">
              <a:spcBef>
                <a:spcPts val="0"/>
              </a:spcBef>
              <a:spcAft>
                <a:spcPts val="0"/>
              </a:spcAft>
              <a:buClr>
                <a:schemeClr val="dk2"/>
              </a:buClr>
              <a:buSzPts val="3200"/>
              <a:buNone/>
              <a:defRPr/>
            </a:lvl7pPr>
            <a:lvl8pPr lvl="7" algn="l">
              <a:spcBef>
                <a:spcPts val="0"/>
              </a:spcBef>
              <a:spcAft>
                <a:spcPts val="0"/>
              </a:spcAft>
              <a:buClr>
                <a:schemeClr val="dk2"/>
              </a:buClr>
              <a:buSzPts val="3200"/>
              <a:buNone/>
              <a:defRPr/>
            </a:lvl8pPr>
            <a:lvl9pPr lvl="8" algn="l">
              <a:spcBef>
                <a:spcPts val="0"/>
              </a:spcBef>
              <a:spcAft>
                <a:spcPts val="0"/>
              </a:spcAft>
              <a:buClr>
                <a:schemeClr val="dk2"/>
              </a:buClr>
              <a:buSzPts val="3200"/>
              <a:buNone/>
              <a:defRPr/>
            </a:lvl9pPr>
          </a:lstStyle>
          <a:p>
            <a:endParaRPr/>
          </a:p>
        </p:txBody>
      </p:sp>
      <p:sp>
        <p:nvSpPr>
          <p:cNvPr id="169" name="Google Shape;169;p23"/>
          <p:cNvSpPr txBox="1">
            <a:spLocks noGrp="1"/>
          </p:cNvSpPr>
          <p:nvPr>
            <p:ph type="body" idx="1"/>
          </p:nvPr>
        </p:nvSpPr>
        <p:spPr>
          <a:xfrm>
            <a:off x="311700" y="1417800"/>
            <a:ext cx="8520600" cy="3150900"/>
          </a:xfrm>
          <a:prstGeom prst="rect">
            <a:avLst/>
          </a:prstGeom>
          <a:noFill/>
          <a:ln>
            <a:noFill/>
          </a:ln>
        </p:spPr>
        <p:txBody>
          <a:bodyPr spcFirstLastPara="1" wrap="square" lIns="91425" tIns="91425" rIns="91425" bIns="91425" anchor="t" anchorCtr="0">
            <a:normAutofit/>
          </a:bodyPr>
          <a:lstStyle>
            <a:lvl1pPr marL="457200" lvl="0" indent="-342900" algn="l">
              <a:spcBef>
                <a:spcPts val="0"/>
              </a:spcBef>
              <a:spcAft>
                <a:spcPts val="0"/>
              </a:spcAft>
              <a:buSzPts val="1800"/>
              <a:buChar char="●"/>
              <a:defRPr/>
            </a:lvl1pPr>
            <a:lvl2pPr marL="914400" lvl="1" indent="-317500" algn="l">
              <a:spcBef>
                <a:spcPts val="0"/>
              </a:spcBef>
              <a:spcAft>
                <a:spcPts val="0"/>
              </a:spcAft>
              <a:buSzPts val="1400"/>
              <a:buChar char="○"/>
              <a:defRPr/>
            </a:lvl2pPr>
            <a:lvl3pPr marL="1371600" lvl="2" indent="-317500" algn="l">
              <a:spcBef>
                <a:spcPts val="0"/>
              </a:spcBef>
              <a:spcAft>
                <a:spcPts val="0"/>
              </a:spcAft>
              <a:buSzPts val="1400"/>
              <a:buChar char="■"/>
              <a:defRPr/>
            </a:lvl3pPr>
            <a:lvl4pPr marL="1828800" lvl="3" indent="-317500" algn="l">
              <a:spcBef>
                <a:spcPts val="0"/>
              </a:spcBef>
              <a:spcAft>
                <a:spcPts val="0"/>
              </a:spcAft>
              <a:buSzPts val="1400"/>
              <a:buChar char="●"/>
              <a:defRPr/>
            </a:lvl4pPr>
            <a:lvl5pPr marL="2286000" lvl="4" indent="-317500" algn="l">
              <a:spcBef>
                <a:spcPts val="0"/>
              </a:spcBef>
              <a:spcAft>
                <a:spcPts val="0"/>
              </a:spcAft>
              <a:buSzPts val="1400"/>
              <a:buChar char="○"/>
              <a:defRPr/>
            </a:lvl5pPr>
            <a:lvl6pPr marL="2743200" lvl="5" indent="-317500" algn="l">
              <a:spcBef>
                <a:spcPts val="0"/>
              </a:spcBef>
              <a:spcAft>
                <a:spcPts val="0"/>
              </a:spcAft>
              <a:buSzPts val="1400"/>
              <a:buChar char="■"/>
              <a:defRPr/>
            </a:lvl6pPr>
            <a:lvl7pPr marL="3200400" lvl="6" indent="-317500" algn="l">
              <a:spcBef>
                <a:spcPts val="0"/>
              </a:spcBef>
              <a:spcAft>
                <a:spcPts val="0"/>
              </a:spcAft>
              <a:buSzPts val="1400"/>
              <a:buChar char="●"/>
              <a:defRPr/>
            </a:lvl7pPr>
            <a:lvl8pPr marL="3657600" lvl="7" indent="-317500" algn="l">
              <a:spcBef>
                <a:spcPts val="0"/>
              </a:spcBef>
              <a:spcAft>
                <a:spcPts val="0"/>
              </a:spcAft>
              <a:buSzPts val="1400"/>
              <a:buChar char="○"/>
              <a:defRPr/>
            </a:lvl8pPr>
            <a:lvl9pPr marL="4114800" lvl="8" indent="-317500" algn="l">
              <a:spcBef>
                <a:spcPts val="0"/>
              </a:spcBef>
              <a:spcAft>
                <a:spcPts val="0"/>
              </a:spcAft>
              <a:buSzPts val="1400"/>
              <a:buChar char="■"/>
              <a:defRPr/>
            </a:lvl9pPr>
          </a:lstStyle>
          <a:p>
            <a:endParaRPr/>
          </a:p>
        </p:txBody>
      </p:sp>
      <p:sp>
        <p:nvSpPr>
          <p:cNvPr id="170" name="Google Shape;170;p2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spcBef>
                <a:spcPts val="0"/>
              </a:spcBef>
              <a:spcAft>
                <a:spcPts val="0"/>
              </a:spcAft>
              <a:buClr>
                <a:srgbClr val="888888"/>
              </a:buClr>
              <a:buSzPts val="2100"/>
              <a:buFont typeface="Century Gothic"/>
              <a:buNone/>
              <a:defRPr sz="2100" b="0" i="0" u="none" strike="noStrike" cap="none">
                <a:solidFill>
                  <a:srgbClr val="888888"/>
                </a:solidFill>
                <a:latin typeface="Century Gothic"/>
                <a:ea typeface="Century Gothic"/>
                <a:cs typeface="Century Gothic"/>
                <a:sym typeface="Century Gothic"/>
              </a:defRPr>
            </a:lvl1pPr>
            <a:lvl2pPr marL="0" marR="0" lvl="1" indent="0" algn="r">
              <a:spcBef>
                <a:spcPts val="0"/>
              </a:spcBef>
              <a:spcAft>
                <a:spcPts val="0"/>
              </a:spcAft>
              <a:buClr>
                <a:srgbClr val="888888"/>
              </a:buClr>
              <a:buSzPts val="2100"/>
              <a:buFont typeface="Century Gothic"/>
              <a:buNone/>
              <a:defRPr sz="2100" b="0" i="0" u="none" strike="noStrike" cap="none">
                <a:solidFill>
                  <a:srgbClr val="888888"/>
                </a:solidFill>
                <a:latin typeface="Century Gothic"/>
                <a:ea typeface="Century Gothic"/>
                <a:cs typeface="Century Gothic"/>
                <a:sym typeface="Century Gothic"/>
              </a:defRPr>
            </a:lvl2pPr>
            <a:lvl3pPr marL="0" marR="0" lvl="2" indent="0" algn="r">
              <a:spcBef>
                <a:spcPts val="0"/>
              </a:spcBef>
              <a:spcAft>
                <a:spcPts val="0"/>
              </a:spcAft>
              <a:buClr>
                <a:srgbClr val="888888"/>
              </a:buClr>
              <a:buSzPts val="2100"/>
              <a:buFont typeface="Century Gothic"/>
              <a:buNone/>
              <a:defRPr sz="2100" b="0" i="0" u="none" strike="noStrike" cap="none">
                <a:solidFill>
                  <a:srgbClr val="888888"/>
                </a:solidFill>
                <a:latin typeface="Century Gothic"/>
                <a:ea typeface="Century Gothic"/>
                <a:cs typeface="Century Gothic"/>
                <a:sym typeface="Century Gothic"/>
              </a:defRPr>
            </a:lvl3pPr>
            <a:lvl4pPr marL="0" marR="0" lvl="3" indent="0" algn="r">
              <a:spcBef>
                <a:spcPts val="0"/>
              </a:spcBef>
              <a:spcAft>
                <a:spcPts val="0"/>
              </a:spcAft>
              <a:buClr>
                <a:srgbClr val="888888"/>
              </a:buClr>
              <a:buSzPts val="2100"/>
              <a:buFont typeface="Century Gothic"/>
              <a:buNone/>
              <a:defRPr sz="2100" b="0" i="0" u="none" strike="noStrike" cap="none">
                <a:solidFill>
                  <a:srgbClr val="888888"/>
                </a:solidFill>
                <a:latin typeface="Century Gothic"/>
                <a:ea typeface="Century Gothic"/>
                <a:cs typeface="Century Gothic"/>
                <a:sym typeface="Century Gothic"/>
              </a:defRPr>
            </a:lvl4pPr>
            <a:lvl5pPr marL="0" marR="0" lvl="4" indent="0" algn="r">
              <a:spcBef>
                <a:spcPts val="0"/>
              </a:spcBef>
              <a:spcAft>
                <a:spcPts val="0"/>
              </a:spcAft>
              <a:buClr>
                <a:srgbClr val="888888"/>
              </a:buClr>
              <a:buSzPts val="2100"/>
              <a:buFont typeface="Century Gothic"/>
              <a:buNone/>
              <a:defRPr sz="2100" b="0" i="0" u="none" strike="noStrike" cap="none">
                <a:solidFill>
                  <a:srgbClr val="888888"/>
                </a:solidFill>
                <a:latin typeface="Century Gothic"/>
                <a:ea typeface="Century Gothic"/>
                <a:cs typeface="Century Gothic"/>
                <a:sym typeface="Century Gothic"/>
              </a:defRPr>
            </a:lvl5pPr>
            <a:lvl6pPr marL="0" marR="0" lvl="5" indent="0" algn="r">
              <a:spcBef>
                <a:spcPts val="0"/>
              </a:spcBef>
              <a:spcAft>
                <a:spcPts val="0"/>
              </a:spcAft>
              <a:buClr>
                <a:srgbClr val="888888"/>
              </a:buClr>
              <a:buSzPts val="2100"/>
              <a:buFont typeface="Century Gothic"/>
              <a:buNone/>
              <a:defRPr sz="2100" b="0" i="0" u="none" strike="noStrike" cap="none">
                <a:solidFill>
                  <a:srgbClr val="888888"/>
                </a:solidFill>
                <a:latin typeface="Century Gothic"/>
                <a:ea typeface="Century Gothic"/>
                <a:cs typeface="Century Gothic"/>
                <a:sym typeface="Century Gothic"/>
              </a:defRPr>
            </a:lvl6pPr>
            <a:lvl7pPr marL="0" marR="0" lvl="6" indent="0" algn="r">
              <a:spcBef>
                <a:spcPts val="0"/>
              </a:spcBef>
              <a:spcAft>
                <a:spcPts val="0"/>
              </a:spcAft>
              <a:buClr>
                <a:srgbClr val="888888"/>
              </a:buClr>
              <a:buSzPts val="2100"/>
              <a:buFont typeface="Century Gothic"/>
              <a:buNone/>
              <a:defRPr sz="2100" b="0" i="0" u="none" strike="noStrike" cap="none">
                <a:solidFill>
                  <a:srgbClr val="888888"/>
                </a:solidFill>
                <a:latin typeface="Century Gothic"/>
                <a:ea typeface="Century Gothic"/>
                <a:cs typeface="Century Gothic"/>
                <a:sym typeface="Century Gothic"/>
              </a:defRPr>
            </a:lvl7pPr>
            <a:lvl8pPr marL="0" marR="0" lvl="7" indent="0" algn="r">
              <a:spcBef>
                <a:spcPts val="0"/>
              </a:spcBef>
              <a:spcAft>
                <a:spcPts val="0"/>
              </a:spcAft>
              <a:buClr>
                <a:srgbClr val="888888"/>
              </a:buClr>
              <a:buSzPts val="2100"/>
              <a:buFont typeface="Century Gothic"/>
              <a:buNone/>
              <a:defRPr sz="2100" b="0" i="0" u="none" strike="noStrike" cap="none">
                <a:solidFill>
                  <a:srgbClr val="888888"/>
                </a:solidFill>
                <a:latin typeface="Century Gothic"/>
                <a:ea typeface="Century Gothic"/>
                <a:cs typeface="Century Gothic"/>
                <a:sym typeface="Century Gothic"/>
              </a:defRPr>
            </a:lvl8pPr>
            <a:lvl9pPr marL="0" marR="0" lvl="8" indent="0" algn="r">
              <a:spcBef>
                <a:spcPts val="0"/>
              </a:spcBef>
              <a:spcAft>
                <a:spcPts val="0"/>
              </a:spcAft>
              <a:buClr>
                <a:srgbClr val="888888"/>
              </a:buClr>
              <a:buSzPts val="2100"/>
              <a:buFont typeface="Century Gothic"/>
              <a:buNone/>
              <a:defRPr sz="2100" b="0" i="0" u="none" strike="noStrike" cap="none">
                <a:solidFill>
                  <a:srgbClr val="888888"/>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7"/>
        <p:cNvGrpSpPr/>
        <p:nvPr/>
      </p:nvGrpSpPr>
      <p:grpSpPr>
        <a:xfrm>
          <a:off x="0" y="0"/>
          <a:ext cx="0" cy="0"/>
          <a:chOff x="0" y="0"/>
          <a:chExt cx="0" cy="0"/>
        </a:xfrm>
      </p:grpSpPr>
      <p:sp>
        <p:nvSpPr>
          <p:cNvPr id="28" name="Google Shape;28;p4"/>
          <p:cNvSpPr txBox="1">
            <a:spLocks noGrp="1"/>
          </p:cNvSpPr>
          <p:nvPr>
            <p:ph type="title"/>
          </p:nvPr>
        </p:nvSpPr>
        <p:spPr>
          <a:xfrm>
            <a:off x="311700" y="372725"/>
            <a:ext cx="8520600" cy="645000"/>
          </a:xfrm>
          <a:prstGeom prst="rect">
            <a:avLst/>
          </a:prstGeom>
          <a:noFill/>
          <a:ln>
            <a:noFill/>
          </a:ln>
        </p:spPr>
        <p:txBody>
          <a:bodyPr spcFirstLastPara="1" wrap="square" lIns="91425" tIns="91425" rIns="91425" bIns="91425" anchor="t" anchorCtr="0">
            <a:normAutofit/>
          </a:bodyPr>
          <a:lstStyle>
            <a:lvl1pPr lvl="0" algn="l">
              <a:spcBef>
                <a:spcPts val="0"/>
              </a:spcBef>
              <a:spcAft>
                <a:spcPts val="0"/>
              </a:spcAft>
              <a:buClr>
                <a:schemeClr val="lt2"/>
              </a:buClr>
              <a:buSzPts val="3200"/>
              <a:buFont typeface="Century Gothic"/>
              <a:buNone/>
              <a:defRPr/>
            </a:lvl1pPr>
            <a:lvl2pPr lvl="1" algn="l">
              <a:spcBef>
                <a:spcPts val="0"/>
              </a:spcBef>
              <a:spcAft>
                <a:spcPts val="0"/>
              </a:spcAft>
              <a:buClr>
                <a:schemeClr val="lt2"/>
              </a:buClr>
              <a:buSzPts val="3200"/>
              <a:buNone/>
              <a:defRPr/>
            </a:lvl2pPr>
            <a:lvl3pPr lvl="2" algn="l">
              <a:spcBef>
                <a:spcPts val="0"/>
              </a:spcBef>
              <a:spcAft>
                <a:spcPts val="0"/>
              </a:spcAft>
              <a:buClr>
                <a:schemeClr val="lt2"/>
              </a:buClr>
              <a:buSzPts val="3200"/>
              <a:buNone/>
              <a:defRPr/>
            </a:lvl3pPr>
            <a:lvl4pPr lvl="3" algn="l">
              <a:spcBef>
                <a:spcPts val="0"/>
              </a:spcBef>
              <a:spcAft>
                <a:spcPts val="0"/>
              </a:spcAft>
              <a:buClr>
                <a:schemeClr val="lt2"/>
              </a:buClr>
              <a:buSzPts val="3200"/>
              <a:buNone/>
              <a:defRPr/>
            </a:lvl4pPr>
            <a:lvl5pPr lvl="4" algn="l">
              <a:spcBef>
                <a:spcPts val="0"/>
              </a:spcBef>
              <a:spcAft>
                <a:spcPts val="0"/>
              </a:spcAft>
              <a:buClr>
                <a:schemeClr val="lt2"/>
              </a:buClr>
              <a:buSzPts val="3200"/>
              <a:buNone/>
              <a:defRPr/>
            </a:lvl5pPr>
            <a:lvl6pPr lvl="5" algn="l">
              <a:spcBef>
                <a:spcPts val="0"/>
              </a:spcBef>
              <a:spcAft>
                <a:spcPts val="0"/>
              </a:spcAft>
              <a:buClr>
                <a:schemeClr val="lt2"/>
              </a:buClr>
              <a:buSzPts val="3200"/>
              <a:buNone/>
              <a:defRPr/>
            </a:lvl6pPr>
            <a:lvl7pPr lvl="6" algn="l">
              <a:spcBef>
                <a:spcPts val="0"/>
              </a:spcBef>
              <a:spcAft>
                <a:spcPts val="0"/>
              </a:spcAft>
              <a:buClr>
                <a:schemeClr val="lt2"/>
              </a:buClr>
              <a:buSzPts val="3200"/>
              <a:buNone/>
              <a:defRPr/>
            </a:lvl7pPr>
            <a:lvl8pPr lvl="7" algn="l">
              <a:spcBef>
                <a:spcPts val="0"/>
              </a:spcBef>
              <a:spcAft>
                <a:spcPts val="0"/>
              </a:spcAft>
              <a:buClr>
                <a:schemeClr val="lt2"/>
              </a:buClr>
              <a:buSzPts val="3200"/>
              <a:buNone/>
              <a:defRPr/>
            </a:lvl8pPr>
            <a:lvl9pPr lvl="8" algn="l">
              <a:spcBef>
                <a:spcPts val="0"/>
              </a:spcBef>
              <a:spcAft>
                <a:spcPts val="0"/>
              </a:spcAft>
              <a:buClr>
                <a:schemeClr val="lt2"/>
              </a:buClr>
              <a:buSzPts val="3200"/>
              <a:buNone/>
              <a:defRPr/>
            </a:lvl9pPr>
          </a:lstStyle>
          <a:p>
            <a:endParaRPr/>
          </a:p>
        </p:txBody>
      </p:sp>
      <p:sp>
        <p:nvSpPr>
          <p:cNvPr id="29" name="Google Shape;29;p4"/>
          <p:cNvSpPr txBox="1">
            <a:spLocks noGrp="1"/>
          </p:cNvSpPr>
          <p:nvPr>
            <p:ph type="body" idx="1"/>
          </p:nvPr>
        </p:nvSpPr>
        <p:spPr>
          <a:xfrm>
            <a:off x="311700" y="1417800"/>
            <a:ext cx="8520600" cy="3150900"/>
          </a:xfrm>
          <a:prstGeom prst="rect">
            <a:avLst/>
          </a:prstGeom>
          <a:noFill/>
          <a:ln>
            <a:noFill/>
          </a:ln>
        </p:spPr>
        <p:txBody>
          <a:bodyPr spcFirstLastPara="1" wrap="square" lIns="91425" tIns="91425" rIns="91425" bIns="91425" anchor="t" anchorCtr="0">
            <a:normAutofit/>
          </a:bodyPr>
          <a:lstStyle>
            <a:lvl1pPr marL="457200" lvl="0" indent="-342900" algn="l">
              <a:spcBef>
                <a:spcPts val="0"/>
              </a:spcBef>
              <a:spcAft>
                <a:spcPts val="0"/>
              </a:spcAft>
              <a:buSzPts val="1800"/>
              <a:buChar char="●"/>
              <a:defRPr/>
            </a:lvl1pPr>
            <a:lvl2pPr marL="914400" lvl="1" indent="-317500" algn="l">
              <a:spcBef>
                <a:spcPts val="0"/>
              </a:spcBef>
              <a:spcAft>
                <a:spcPts val="0"/>
              </a:spcAft>
              <a:buSzPts val="1400"/>
              <a:buChar char="○"/>
              <a:defRPr/>
            </a:lvl2pPr>
            <a:lvl3pPr marL="1371600" lvl="2" indent="-317500" algn="l">
              <a:spcBef>
                <a:spcPts val="0"/>
              </a:spcBef>
              <a:spcAft>
                <a:spcPts val="0"/>
              </a:spcAft>
              <a:buSzPts val="1400"/>
              <a:buChar char="■"/>
              <a:defRPr/>
            </a:lvl3pPr>
            <a:lvl4pPr marL="1828800" lvl="3" indent="-317500" algn="l">
              <a:spcBef>
                <a:spcPts val="0"/>
              </a:spcBef>
              <a:spcAft>
                <a:spcPts val="0"/>
              </a:spcAft>
              <a:buSzPts val="1400"/>
              <a:buChar char="●"/>
              <a:defRPr/>
            </a:lvl4pPr>
            <a:lvl5pPr marL="2286000" lvl="4" indent="-317500" algn="l">
              <a:spcBef>
                <a:spcPts val="0"/>
              </a:spcBef>
              <a:spcAft>
                <a:spcPts val="0"/>
              </a:spcAft>
              <a:buSzPts val="1400"/>
              <a:buChar char="○"/>
              <a:defRPr/>
            </a:lvl5pPr>
            <a:lvl6pPr marL="2743200" lvl="5" indent="-317500" algn="l">
              <a:spcBef>
                <a:spcPts val="0"/>
              </a:spcBef>
              <a:spcAft>
                <a:spcPts val="0"/>
              </a:spcAft>
              <a:buSzPts val="1400"/>
              <a:buChar char="■"/>
              <a:defRPr/>
            </a:lvl6pPr>
            <a:lvl7pPr marL="3200400" lvl="6" indent="-317500" algn="l">
              <a:spcBef>
                <a:spcPts val="0"/>
              </a:spcBef>
              <a:spcAft>
                <a:spcPts val="0"/>
              </a:spcAft>
              <a:buSzPts val="1400"/>
              <a:buChar char="●"/>
              <a:defRPr/>
            </a:lvl7pPr>
            <a:lvl8pPr marL="3657600" lvl="7" indent="-317500" algn="l">
              <a:spcBef>
                <a:spcPts val="0"/>
              </a:spcBef>
              <a:spcAft>
                <a:spcPts val="0"/>
              </a:spcAft>
              <a:buSzPts val="1400"/>
              <a:buChar char="○"/>
              <a:defRPr/>
            </a:lvl8pPr>
            <a:lvl9pPr marL="4114800" lvl="8" indent="-317500" algn="l">
              <a:spcBef>
                <a:spcPts val="0"/>
              </a:spcBef>
              <a:spcAft>
                <a:spcPts val="0"/>
              </a:spcAft>
              <a:buSzPts val="1400"/>
              <a:buChar char="■"/>
              <a:defRPr/>
            </a:lvl9pPr>
          </a:lstStyle>
          <a:p>
            <a:endParaRPr/>
          </a:p>
        </p:txBody>
      </p:sp>
      <p:sp>
        <p:nvSpPr>
          <p:cNvPr id="30" name="Google Shape;30;p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spcBef>
                <a:spcPts val="0"/>
              </a:spcBef>
              <a:spcAft>
                <a:spcPts val="0"/>
              </a:spcAft>
              <a:buClr>
                <a:schemeClr val="lt1"/>
              </a:buClr>
              <a:buSzPts val="2100"/>
              <a:buFont typeface="Century Gothic"/>
              <a:buNone/>
              <a:defRPr sz="2100" b="0" i="0" u="none" strike="noStrike" cap="none">
                <a:solidFill>
                  <a:schemeClr val="lt1"/>
                </a:solidFill>
                <a:latin typeface="Century Gothic"/>
                <a:ea typeface="Century Gothic"/>
                <a:cs typeface="Century Gothic"/>
                <a:sym typeface="Century Gothic"/>
              </a:defRPr>
            </a:lvl1pPr>
            <a:lvl2pPr marL="0" marR="0" lvl="1" indent="0" algn="r">
              <a:spcBef>
                <a:spcPts val="0"/>
              </a:spcBef>
              <a:spcAft>
                <a:spcPts val="0"/>
              </a:spcAft>
              <a:buClr>
                <a:schemeClr val="lt1"/>
              </a:buClr>
              <a:buSzPts val="2100"/>
              <a:buFont typeface="Century Gothic"/>
              <a:buNone/>
              <a:defRPr sz="2100" b="0" i="0" u="none" strike="noStrike" cap="none">
                <a:solidFill>
                  <a:schemeClr val="lt1"/>
                </a:solidFill>
                <a:latin typeface="Century Gothic"/>
                <a:ea typeface="Century Gothic"/>
                <a:cs typeface="Century Gothic"/>
                <a:sym typeface="Century Gothic"/>
              </a:defRPr>
            </a:lvl2pPr>
            <a:lvl3pPr marL="0" marR="0" lvl="2" indent="0" algn="r">
              <a:spcBef>
                <a:spcPts val="0"/>
              </a:spcBef>
              <a:spcAft>
                <a:spcPts val="0"/>
              </a:spcAft>
              <a:buClr>
                <a:schemeClr val="lt1"/>
              </a:buClr>
              <a:buSzPts val="2100"/>
              <a:buFont typeface="Century Gothic"/>
              <a:buNone/>
              <a:defRPr sz="2100" b="0" i="0" u="none" strike="noStrike" cap="none">
                <a:solidFill>
                  <a:schemeClr val="lt1"/>
                </a:solidFill>
                <a:latin typeface="Century Gothic"/>
                <a:ea typeface="Century Gothic"/>
                <a:cs typeface="Century Gothic"/>
                <a:sym typeface="Century Gothic"/>
              </a:defRPr>
            </a:lvl3pPr>
            <a:lvl4pPr marL="0" marR="0" lvl="3" indent="0" algn="r">
              <a:spcBef>
                <a:spcPts val="0"/>
              </a:spcBef>
              <a:spcAft>
                <a:spcPts val="0"/>
              </a:spcAft>
              <a:buClr>
                <a:schemeClr val="lt1"/>
              </a:buClr>
              <a:buSzPts val="2100"/>
              <a:buFont typeface="Century Gothic"/>
              <a:buNone/>
              <a:defRPr sz="2100" b="0" i="0" u="none" strike="noStrike" cap="none">
                <a:solidFill>
                  <a:schemeClr val="lt1"/>
                </a:solidFill>
                <a:latin typeface="Century Gothic"/>
                <a:ea typeface="Century Gothic"/>
                <a:cs typeface="Century Gothic"/>
                <a:sym typeface="Century Gothic"/>
              </a:defRPr>
            </a:lvl4pPr>
            <a:lvl5pPr marL="0" marR="0" lvl="4" indent="0" algn="r">
              <a:spcBef>
                <a:spcPts val="0"/>
              </a:spcBef>
              <a:spcAft>
                <a:spcPts val="0"/>
              </a:spcAft>
              <a:buClr>
                <a:schemeClr val="lt1"/>
              </a:buClr>
              <a:buSzPts val="2100"/>
              <a:buFont typeface="Century Gothic"/>
              <a:buNone/>
              <a:defRPr sz="2100" b="0" i="0" u="none" strike="noStrike" cap="none">
                <a:solidFill>
                  <a:schemeClr val="lt1"/>
                </a:solidFill>
                <a:latin typeface="Century Gothic"/>
                <a:ea typeface="Century Gothic"/>
                <a:cs typeface="Century Gothic"/>
                <a:sym typeface="Century Gothic"/>
              </a:defRPr>
            </a:lvl5pPr>
            <a:lvl6pPr marL="0" marR="0" lvl="5" indent="0" algn="r">
              <a:spcBef>
                <a:spcPts val="0"/>
              </a:spcBef>
              <a:spcAft>
                <a:spcPts val="0"/>
              </a:spcAft>
              <a:buClr>
                <a:schemeClr val="lt1"/>
              </a:buClr>
              <a:buSzPts val="2100"/>
              <a:buFont typeface="Century Gothic"/>
              <a:buNone/>
              <a:defRPr sz="2100" b="0" i="0" u="none" strike="noStrike" cap="none">
                <a:solidFill>
                  <a:schemeClr val="lt1"/>
                </a:solidFill>
                <a:latin typeface="Century Gothic"/>
                <a:ea typeface="Century Gothic"/>
                <a:cs typeface="Century Gothic"/>
                <a:sym typeface="Century Gothic"/>
              </a:defRPr>
            </a:lvl6pPr>
            <a:lvl7pPr marL="0" marR="0" lvl="6" indent="0" algn="r">
              <a:spcBef>
                <a:spcPts val="0"/>
              </a:spcBef>
              <a:spcAft>
                <a:spcPts val="0"/>
              </a:spcAft>
              <a:buClr>
                <a:schemeClr val="lt1"/>
              </a:buClr>
              <a:buSzPts val="2100"/>
              <a:buFont typeface="Century Gothic"/>
              <a:buNone/>
              <a:defRPr sz="2100" b="0" i="0" u="none" strike="noStrike" cap="none">
                <a:solidFill>
                  <a:schemeClr val="lt1"/>
                </a:solidFill>
                <a:latin typeface="Century Gothic"/>
                <a:ea typeface="Century Gothic"/>
                <a:cs typeface="Century Gothic"/>
                <a:sym typeface="Century Gothic"/>
              </a:defRPr>
            </a:lvl7pPr>
            <a:lvl8pPr marL="0" marR="0" lvl="7" indent="0" algn="r">
              <a:spcBef>
                <a:spcPts val="0"/>
              </a:spcBef>
              <a:spcAft>
                <a:spcPts val="0"/>
              </a:spcAft>
              <a:buClr>
                <a:schemeClr val="lt1"/>
              </a:buClr>
              <a:buSzPts val="2100"/>
              <a:buFont typeface="Century Gothic"/>
              <a:buNone/>
              <a:defRPr sz="2100" b="0" i="0" u="none" strike="noStrike" cap="none">
                <a:solidFill>
                  <a:schemeClr val="lt1"/>
                </a:solidFill>
                <a:latin typeface="Century Gothic"/>
                <a:ea typeface="Century Gothic"/>
                <a:cs typeface="Century Gothic"/>
                <a:sym typeface="Century Gothic"/>
              </a:defRPr>
            </a:lvl8pPr>
            <a:lvl9pPr marL="0" marR="0" lvl="8" indent="0" algn="r">
              <a:spcBef>
                <a:spcPts val="0"/>
              </a:spcBef>
              <a:spcAft>
                <a:spcPts val="0"/>
              </a:spcAft>
              <a:buClr>
                <a:schemeClr val="lt1"/>
              </a:buClr>
              <a:buSzPts val="2100"/>
              <a:buFont typeface="Century Gothic"/>
              <a:buNone/>
              <a:defRPr sz="210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31"/>
        <p:cNvGrpSpPr/>
        <p:nvPr/>
      </p:nvGrpSpPr>
      <p:grpSpPr>
        <a:xfrm>
          <a:off x="0" y="0"/>
          <a:ext cx="0" cy="0"/>
          <a:chOff x="0" y="0"/>
          <a:chExt cx="0" cy="0"/>
        </a:xfrm>
      </p:grpSpPr>
      <p:sp>
        <p:nvSpPr>
          <p:cNvPr id="32" name="Google Shape;32;p5"/>
          <p:cNvSpPr txBox="1">
            <a:spLocks noGrp="1"/>
          </p:cNvSpPr>
          <p:nvPr>
            <p:ph type="ctrTitle"/>
          </p:nvPr>
        </p:nvSpPr>
        <p:spPr>
          <a:xfrm>
            <a:off x="866216" y="1085850"/>
            <a:ext cx="6619244" cy="2497186"/>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Clr>
                <a:schemeClr val="lt2"/>
              </a:buClr>
              <a:buSzPts val="5400"/>
              <a:buFont typeface="Century Gothic"/>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5"/>
          <p:cNvSpPr txBox="1">
            <a:spLocks noGrp="1"/>
          </p:cNvSpPr>
          <p:nvPr>
            <p:ph type="subTitle" idx="1"/>
          </p:nvPr>
        </p:nvSpPr>
        <p:spPr>
          <a:xfrm>
            <a:off x="866216" y="3583035"/>
            <a:ext cx="6619244" cy="646065"/>
          </a:xfrm>
          <a:prstGeom prst="rect">
            <a:avLst/>
          </a:prstGeom>
          <a:noFill/>
          <a:ln>
            <a:noFill/>
          </a:ln>
        </p:spPr>
        <p:txBody>
          <a:bodyPr spcFirstLastPara="1" wrap="square" lIns="91425" tIns="45700" rIns="91425" bIns="45700" anchor="t" anchorCtr="0">
            <a:normAutofit/>
          </a:bodyPr>
          <a:lstStyle>
            <a:lvl1pPr lvl="0" algn="l">
              <a:spcBef>
                <a:spcPts val="750"/>
              </a:spcBef>
              <a:spcAft>
                <a:spcPts val="0"/>
              </a:spcAft>
              <a:buSzPts val="1200"/>
              <a:buNone/>
              <a:defRPr cap="none">
                <a:solidFill>
                  <a:srgbClr val="86D1D8"/>
                </a:solidFill>
              </a:defRPr>
            </a:lvl1pPr>
            <a:lvl2pPr lvl="1" algn="ctr">
              <a:spcBef>
                <a:spcPts val="750"/>
              </a:spcBef>
              <a:spcAft>
                <a:spcPts val="0"/>
              </a:spcAft>
              <a:buSzPts val="1080"/>
              <a:buNone/>
              <a:defRPr>
                <a:solidFill>
                  <a:schemeClr val="lt1"/>
                </a:solidFill>
              </a:defRPr>
            </a:lvl2pPr>
            <a:lvl3pPr lvl="2" algn="ctr">
              <a:spcBef>
                <a:spcPts val="750"/>
              </a:spcBef>
              <a:spcAft>
                <a:spcPts val="0"/>
              </a:spcAft>
              <a:buSzPts val="960"/>
              <a:buNone/>
              <a:defRPr>
                <a:solidFill>
                  <a:schemeClr val="lt1"/>
                </a:solidFill>
              </a:defRPr>
            </a:lvl3pPr>
            <a:lvl4pPr lvl="3" algn="ctr">
              <a:spcBef>
                <a:spcPts val="750"/>
              </a:spcBef>
              <a:spcAft>
                <a:spcPts val="0"/>
              </a:spcAft>
              <a:buSzPts val="840"/>
              <a:buNone/>
              <a:defRPr>
                <a:solidFill>
                  <a:schemeClr val="lt1"/>
                </a:solidFill>
              </a:defRPr>
            </a:lvl4pPr>
            <a:lvl5pPr lvl="4" algn="ctr">
              <a:spcBef>
                <a:spcPts val="750"/>
              </a:spcBef>
              <a:spcAft>
                <a:spcPts val="0"/>
              </a:spcAft>
              <a:buSzPts val="840"/>
              <a:buNone/>
              <a:defRPr>
                <a:solidFill>
                  <a:schemeClr val="lt1"/>
                </a:solidFill>
              </a:defRPr>
            </a:lvl5pPr>
            <a:lvl6pPr lvl="5" algn="ctr">
              <a:spcBef>
                <a:spcPts val="750"/>
              </a:spcBef>
              <a:spcAft>
                <a:spcPts val="0"/>
              </a:spcAft>
              <a:buSzPts val="840"/>
              <a:buNone/>
              <a:defRPr>
                <a:solidFill>
                  <a:schemeClr val="lt1"/>
                </a:solidFill>
              </a:defRPr>
            </a:lvl6pPr>
            <a:lvl7pPr lvl="6" algn="ctr">
              <a:spcBef>
                <a:spcPts val="750"/>
              </a:spcBef>
              <a:spcAft>
                <a:spcPts val="0"/>
              </a:spcAft>
              <a:buSzPts val="840"/>
              <a:buNone/>
              <a:defRPr>
                <a:solidFill>
                  <a:schemeClr val="lt1"/>
                </a:solidFill>
              </a:defRPr>
            </a:lvl7pPr>
            <a:lvl8pPr lvl="7" algn="ctr">
              <a:spcBef>
                <a:spcPts val="750"/>
              </a:spcBef>
              <a:spcAft>
                <a:spcPts val="0"/>
              </a:spcAft>
              <a:buSzPts val="840"/>
              <a:buNone/>
              <a:defRPr>
                <a:solidFill>
                  <a:schemeClr val="lt1"/>
                </a:solidFill>
              </a:defRPr>
            </a:lvl8pPr>
            <a:lvl9pPr lvl="8" algn="ctr">
              <a:spcBef>
                <a:spcPts val="750"/>
              </a:spcBef>
              <a:spcAft>
                <a:spcPts val="0"/>
              </a:spcAft>
              <a:buSzPts val="840"/>
              <a:buNone/>
              <a:defRPr>
                <a:solidFill>
                  <a:schemeClr val="lt1"/>
                </a:solidFill>
              </a:defRPr>
            </a:lvl9pPr>
          </a:lstStyle>
          <a:p>
            <a:endParaRPr/>
          </a:p>
        </p:txBody>
      </p:sp>
      <p:sp>
        <p:nvSpPr>
          <p:cNvPr id="34" name="Google Shape;34;p5"/>
          <p:cNvSpPr txBox="1">
            <a:spLocks noGrp="1"/>
          </p:cNvSpPr>
          <p:nvPr>
            <p:ph type="dt" idx="10"/>
          </p:nvPr>
        </p:nvSpPr>
        <p:spPr>
          <a:xfrm rot="5400000">
            <a:off x="7616730" y="1343026"/>
            <a:ext cx="742949" cy="2285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5"/>
          <p:cNvSpPr txBox="1">
            <a:spLocks noGrp="1"/>
          </p:cNvSpPr>
          <p:nvPr>
            <p:ph type="ftr" idx="11"/>
          </p:nvPr>
        </p:nvSpPr>
        <p:spPr>
          <a:xfrm rot="5400000">
            <a:off x="6713680" y="2418973"/>
            <a:ext cx="2894846" cy="2286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 name="Google Shape;36;p5"/>
          <p:cNvSpPr txBox="1">
            <a:spLocks noGrp="1"/>
          </p:cNvSpPr>
          <p:nvPr>
            <p:ph type="sldNum" idx="12"/>
          </p:nvPr>
        </p:nvSpPr>
        <p:spPr>
          <a:xfrm>
            <a:off x="7764406" y="221797"/>
            <a:ext cx="628649" cy="575765"/>
          </a:xfrm>
          <a:prstGeom prst="rect">
            <a:avLst/>
          </a:prstGeom>
          <a:noFill/>
          <a:ln>
            <a:noFill/>
          </a:ln>
        </p:spPr>
        <p:txBody>
          <a:bodyPr spcFirstLastPara="1" wrap="square" lIns="91425" tIns="45700" rIns="91425" bIns="45700" anchor="b" anchorCtr="0">
            <a:noAutofit/>
          </a:bodyPr>
          <a:lstStyle>
            <a:lvl1pPr marL="0" lvl="0" indent="0" algn="r">
              <a:spcBef>
                <a:spcPts val="0"/>
              </a:spcBef>
              <a:spcAft>
                <a:spcPts val="0"/>
              </a:spcAft>
              <a:buClr>
                <a:schemeClr val="lt1"/>
              </a:buClr>
              <a:buSzPts val="2100"/>
              <a:buFont typeface="Century Gothic"/>
              <a:buNone/>
              <a:defRPr/>
            </a:lvl1pPr>
            <a:lvl2pPr marL="0" lvl="1" indent="0" algn="r">
              <a:spcBef>
                <a:spcPts val="0"/>
              </a:spcBef>
              <a:spcAft>
                <a:spcPts val="0"/>
              </a:spcAft>
              <a:buClr>
                <a:schemeClr val="lt1"/>
              </a:buClr>
              <a:buSzPts val="2100"/>
              <a:buFont typeface="Century Gothic"/>
              <a:buNone/>
              <a:defRPr/>
            </a:lvl2pPr>
            <a:lvl3pPr marL="0" lvl="2" indent="0" algn="r">
              <a:spcBef>
                <a:spcPts val="0"/>
              </a:spcBef>
              <a:spcAft>
                <a:spcPts val="0"/>
              </a:spcAft>
              <a:buClr>
                <a:schemeClr val="lt1"/>
              </a:buClr>
              <a:buSzPts val="2100"/>
              <a:buFont typeface="Century Gothic"/>
              <a:buNone/>
              <a:defRPr/>
            </a:lvl3pPr>
            <a:lvl4pPr marL="0" lvl="3" indent="0" algn="r">
              <a:spcBef>
                <a:spcPts val="0"/>
              </a:spcBef>
              <a:spcAft>
                <a:spcPts val="0"/>
              </a:spcAft>
              <a:buClr>
                <a:schemeClr val="lt1"/>
              </a:buClr>
              <a:buSzPts val="2100"/>
              <a:buFont typeface="Century Gothic"/>
              <a:buNone/>
              <a:defRPr/>
            </a:lvl4pPr>
            <a:lvl5pPr marL="0" lvl="4" indent="0" algn="r">
              <a:spcBef>
                <a:spcPts val="0"/>
              </a:spcBef>
              <a:spcAft>
                <a:spcPts val="0"/>
              </a:spcAft>
              <a:buClr>
                <a:schemeClr val="lt1"/>
              </a:buClr>
              <a:buSzPts val="2100"/>
              <a:buFont typeface="Century Gothic"/>
              <a:buNone/>
              <a:defRPr/>
            </a:lvl5pPr>
            <a:lvl6pPr marL="0" lvl="5" indent="0" algn="r">
              <a:spcBef>
                <a:spcPts val="0"/>
              </a:spcBef>
              <a:spcAft>
                <a:spcPts val="0"/>
              </a:spcAft>
              <a:buClr>
                <a:schemeClr val="lt1"/>
              </a:buClr>
              <a:buSzPts val="2100"/>
              <a:buFont typeface="Century Gothic"/>
              <a:buNone/>
              <a:defRPr/>
            </a:lvl6pPr>
            <a:lvl7pPr marL="0" lvl="6" indent="0" algn="r">
              <a:spcBef>
                <a:spcPts val="0"/>
              </a:spcBef>
              <a:spcAft>
                <a:spcPts val="0"/>
              </a:spcAft>
              <a:buClr>
                <a:schemeClr val="lt1"/>
              </a:buClr>
              <a:buSzPts val="2100"/>
              <a:buFont typeface="Century Gothic"/>
              <a:buNone/>
              <a:defRPr/>
            </a:lvl7pPr>
            <a:lvl8pPr marL="0" lvl="7" indent="0" algn="r">
              <a:spcBef>
                <a:spcPts val="0"/>
              </a:spcBef>
              <a:spcAft>
                <a:spcPts val="0"/>
              </a:spcAft>
              <a:buClr>
                <a:schemeClr val="lt1"/>
              </a:buClr>
              <a:buSzPts val="2100"/>
              <a:buFont typeface="Century Gothic"/>
              <a:buNone/>
              <a:defRPr/>
            </a:lvl8pPr>
            <a:lvl9pPr marL="0" lvl="8" indent="0" algn="r">
              <a:spcBef>
                <a:spcPts val="0"/>
              </a:spcBef>
              <a:spcAft>
                <a:spcPts val="0"/>
              </a:spcAft>
              <a:buClr>
                <a:schemeClr val="lt1"/>
              </a:buClr>
              <a:buSzPts val="2100"/>
              <a:buFont typeface="Century Gothic"/>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7"/>
        <p:cNvGrpSpPr/>
        <p:nvPr/>
      </p:nvGrpSpPr>
      <p:grpSpPr>
        <a:xfrm>
          <a:off x="0" y="0"/>
          <a:ext cx="0" cy="0"/>
          <a:chOff x="0" y="0"/>
          <a:chExt cx="0" cy="0"/>
        </a:xfrm>
      </p:grpSpPr>
      <p:sp>
        <p:nvSpPr>
          <p:cNvPr id="38" name="Google Shape;38;p6"/>
          <p:cNvSpPr txBox="1">
            <a:spLocks noGrp="1"/>
          </p:cNvSpPr>
          <p:nvPr>
            <p:ph type="title"/>
          </p:nvPr>
        </p:nvSpPr>
        <p:spPr>
          <a:xfrm>
            <a:off x="866217" y="2146300"/>
            <a:ext cx="6619243" cy="1436735"/>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Clr>
                <a:schemeClr val="lt2"/>
              </a:buClr>
              <a:buSzPts val="3000"/>
              <a:buFont typeface="Century Gothic"/>
              <a:buNone/>
              <a:defRPr sz="30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6"/>
          <p:cNvSpPr txBox="1">
            <a:spLocks noGrp="1"/>
          </p:cNvSpPr>
          <p:nvPr>
            <p:ph type="body" idx="1"/>
          </p:nvPr>
        </p:nvSpPr>
        <p:spPr>
          <a:xfrm>
            <a:off x="866216" y="3583036"/>
            <a:ext cx="6619244" cy="645300"/>
          </a:xfrm>
          <a:prstGeom prst="rect">
            <a:avLst/>
          </a:prstGeom>
          <a:noFill/>
          <a:ln>
            <a:noFill/>
          </a:ln>
        </p:spPr>
        <p:txBody>
          <a:bodyPr spcFirstLastPara="1" wrap="square" lIns="91425" tIns="45700" rIns="91425" bIns="45700" anchor="t" anchorCtr="0">
            <a:normAutofit/>
          </a:bodyPr>
          <a:lstStyle>
            <a:lvl1pPr marL="457200" lvl="0" indent="-228600" algn="l">
              <a:spcBef>
                <a:spcPts val="750"/>
              </a:spcBef>
              <a:spcAft>
                <a:spcPts val="0"/>
              </a:spcAft>
              <a:buSzPts val="1200"/>
              <a:buNone/>
              <a:defRPr sz="1500" cap="none">
                <a:solidFill>
                  <a:srgbClr val="86D1D8"/>
                </a:solidFill>
              </a:defRPr>
            </a:lvl1pPr>
            <a:lvl2pPr marL="914400" lvl="1" indent="-228600" algn="l">
              <a:spcBef>
                <a:spcPts val="750"/>
              </a:spcBef>
              <a:spcAft>
                <a:spcPts val="0"/>
              </a:spcAft>
              <a:buSzPts val="1080"/>
              <a:buNone/>
              <a:defRPr sz="1350">
                <a:solidFill>
                  <a:schemeClr val="lt1"/>
                </a:solidFill>
              </a:defRPr>
            </a:lvl2pPr>
            <a:lvl3pPr marL="1371600" lvl="2" indent="-228600" algn="l">
              <a:spcBef>
                <a:spcPts val="750"/>
              </a:spcBef>
              <a:spcAft>
                <a:spcPts val="0"/>
              </a:spcAft>
              <a:buSzPts val="960"/>
              <a:buNone/>
              <a:defRPr sz="1200">
                <a:solidFill>
                  <a:schemeClr val="lt1"/>
                </a:solidFill>
              </a:defRPr>
            </a:lvl3pPr>
            <a:lvl4pPr marL="1828800" lvl="3" indent="-228600" algn="l">
              <a:spcBef>
                <a:spcPts val="750"/>
              </a:spcBef>
              <a:spcAft>
                <a:spcPts val="0"/>
              </a:spcAft>
              <a:buSzPts val="840"/>
              <a:buNone/>
              <a:defRPr sz="1050">
                <a:solidFill>
                  <a:schemeClr val="lt1"/>
                </a:solidFill>
              </a:defRPr>
            </a:lvl4pPr>
            <a:lvl5pPr marL="2286000" lvl="4" indent="-228600" algn="l">
              <a:spcBef>
                <a:spcPts val="750"/>
              </a:spcBef>
              <a:spcAft>
                <a:spcPts val="0"/>
              </a:spcAft>
              <a:buSzPts val="840"/>
              <a:buNone/>
              <a:defRPr sz="1050">
                <a:solidFill>
                  <a:schemeClr val="lt1"/>
                </a:solidFill>
              </a:defRPr>
            </a:lvl5pPr>
            <a:lvl6pPr marL="2743200" lvl="5" indent="-228600" algn="l">
              <a:spcBef>
                <a:spcPts val="750"/>
              </a:spcBef>
              <a:spcAft>
                <a:spcPts val="0"/>
              </a:spcAft>
              <a:buSzPts val="840"/>
              <a:buNone/>
              <a:defRPr sz="1050">
                <a:solidFill>
                  <a:schemeClr val="lt1"/>
                </a:solidFill>
              </a:defRPr>
            </a:lvl6pPr>
            <a:lvl7pPr marL="3200400" lvl="6" indent="-228600" algn="l">
              <a:spcBef>
                <a:spcPts val="750"/>
              </a:spcBef>
              <a:spcAft>
                <a:spcPts val="0"/>
              </a:spcAft>
              <a:buSzPts val="840"/>
              <a:buNone/>
              <a:defRPr sz="1050">
                <a:solidFill>
                  <a:schemeClr val="lt1"/>
                </a:solidFill>
              </a:defRPr>
            </a:lvl7pPr>
            <a:lvl8pPr marL="3657600" lvl="7" indent="-228600" algn="l">
              <a:spcBef>
                <a:spcPts val="750"/>
              </a:spcBef>
              <a:spcAft>
                <a:spcPts val="0"/>
              </a:spcAft>
              <a:buSzPts val="840"/>
              <a:buNone/>
              <a:defRPr sz="1050">
                <a:solidFill>
                  <a:schemeClr val="lt1"/>
                </a:solidFill>
              </a:defRPr>
            </a:lvl8pPr>
            <a:lvl9pPr marL="4114800" lvl="8" indent="-228600" algn="l">
              <a:spcBef>
                <a:spcPts val="750"/>
              </a:spcBef>
              <a:spcAft>
                <a:spcPts val="0"/>
              </a:spcAft>
              <a:buSzPts val="840"/>
              <a:buNone/>
              <a:defRPr sz="1050">
                <a:solidFill>
                  <a:schemeClr val="lt1"/>
                </a:solidFill>
              </a:defRPr>
            </a:lvl9pPr>
          </a:lstStyle>
          <a:p>
            <a:endParaRPr/>
          </a:p>
        </p:txBody>
      </p:sp>
      <p:sp>
        <p:nvSpPr>
          <p:cNvPr id="40" name="Google Shape;40;p6"/>
          <p:cNvSpPr txBox="1">
            <a:spLocks noGrp="1"/>
          </p:cNvSpPr>
          <p:nvPr>
            <p:ph type="dt" idx="10"/>
          </p:nvPr>
        </p:nvSpPr>
        <p:spPr>
          <a:xfrm rot="5400000">
            <a:off x="7616730" y="1343026"/>
            <a:ext cx="742949" cy="2285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 name="Google Shape;41;p6"/>
          <p:cNvSpPr txBox="1">
            <a:spLocks noGrp="1"/>
          </p:cNvSpPr>
          <p:nvPr>
            <p:ph type="ftr" idx="11"/>
          </p:nvPr>
        </p:nvSpPr>
        <p:spPr>
          <a:xfrm rot="5400000">
            <a:off x="6713680" y="2418973"/>
            <a:ext cx="2894846" cy="2286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6"/>
          <p:cNvSpPr txBox="1">
            <a:spLocks noGrp="1"/>
          </p:cNvSpPr>
          <p:nvPr>
            <p:ph type="sldNum" idx="12"/>
          </p:nvPr>
        </p:nvSpPr>
        <p:spPr>
          <a:xfrm>
            <a:off x="7764406" y="221797"/>
            <a:ext cx="628649" cy="575765"/>
          </a:xfrm>
          <a:prstGeom prst="rect">
            <a:avLst/>
          </a:prstGeom>
          <a:noFill/>
          <a:ln>
            <a:noFill/>
          </a:ln>
        </p:spPr>
        <p:txBody>
          <a:bodyPr spcFirstLastPara="1" wrap="square" lIns="91425" tIns="45700" rIns="91425" bIns="45700" anchor="b" anchorCtr="0">
            <a:noAutofit/>
          </a:bodyPr>
          <a:lstStyle>
            <a:lvl1pPr marL="0" lvl="0" indent="0" algn="r">
              <a:spcBef>
                <a:spcPts val="0"/>
              </a:spcBef>
              <a:spcAft>
                <a:spcPts val="0"/>
              </a:spcAft>
              <a:buClr>
                <a:schemeClr val="lt1"/>
              </a:buClr>
              <a:buSzPts val="2100"/>
              <a:buFont typeface="Century Gothic"/>
              <a:buNone/>
              <a:defRPr/>
            </a:lvl1pPr>
            <a:lvl2pPr marL="0" lvl="1" indent="0" algn="r">
              <a:spcBef>
                <a:spcPts val="0"/>
              </a:spcBef>
              <a:spcAft>
                <a:spcPts val="0"/>
              </a:spcAft>
              <a:buClr>
                <a:schemeClr val="lt1"/>
              </a:buClr>
              <a:buSzPts val="2100"/>
              <a:buFont typeface="Century Gothic"/>
              <a:buNone/>
              <a:defRPr/>
            </a:lvl2pPr>
            <a:lvl3pPr marL="0" lvl="2" indent="0" algn="r">
              <a:spcBef>
                <a:spcPts val="0"/>
              </a:spcBef>
              <a:spcAft>
                <a:spcPts val="0"/>
              </a:spcAft>
              <a:buClr>
                <a:schemeClr val="lt1"/>
              </a:buClr>
              <a:buSzPts val="2100"/>
              <a:buFont typeface="Century Gothic"/>
              <a:buNone/>
              <a:defRPr/>
            </a:lvl3pPr>
            <a:lvl4pPr marL="0" lvl="3" indent="0" algn="r">
              <a:spcBef>
                <a:spcPts val="0"/>
              </a:spcBef>
              <a:spcAft>
                <a:spcPts val="0"/>
              </a:spcAft>
              <a:buClr>
                <a:schemeClr val="lt1"/>
              </a:buClr>
              <a:buSzPts val="2100"/>
              <a:buFont typeface="Century Gothic"/>
              <a:buNone/>
              <a:defRPr/>
            </a:lvl4pPr>
            <a:lvl5pPr marL="0" lvl="4" indent="0" algn="r">
              <a:spcBef>
                <a:spcPts val="0"/>
              </a:spcBef>
              <a:spcAft>
                <a:spcPts val="0"/>
              </a:spcAft>
              <a:buClr>
                <a:schemeClr val="lt1"/>
              </a:buClr>
              <a:buSzPts val="2100"/>
              <a:buFont typeface="Century Gothic"/>
              <a:buNone/>
              <a:defRPr/>
            </a:lvl5pPr>
            <a:lvl6pPr marL="0" lvl="5" indent="0" algn="r">
              <a:spcBef>
                <a:spcPts val="0"/>
              </a:spcBef>
              <a:spcAft>
                <a:spcPts val="0"/>
              </a:spcAft>
              <a:buClr>
                <a:schemeClr val="lt1"/>
              </a:buClr>
              <a:buSzPts val="2100"/>
              <a:buFont typeface="Century Gothic"/>
              <a:buNone/>
              <a:defRPr/>
            </a:lvl6pPr>
            <a:lvl7pPr marL="0" lvl="6" indent="0" algn="r">
              <a:spcBef>
                <a:spcPts val="0"/>
              </a:spcBef>
              <a:spcAft>
                <a:spcPts val="0"/>
              </a:spcAft>
              <a:buClr>
                <a:schemeClr val="lt1"/>
              </a:buClr>
              <a:buSzPts val="2100"/>
              <a:buFont typeface="Century Gothic"/>
              <a:buNone/>
              <a:defRPr/>
            </a:lvl7pPr>
            <a:lvl8pPr marL="0" lvl="7" indent="0" algn="r">
              <a:spcBef>
                <a:spcPts val="0"/>
              </a:spcBef>
              <a:spcAft>
                <a:spcPts val="0"/>
              </a:spcAft>
              <a:buClr>
                <a:schemeClr val="lt1"/>
              </a:buClr>
              <a:buSzPts val="2100"/>
              <a:buFont typeface="Century Gothic"/>
              <a:buNone/>
              <a:defRPr/>
            </a:lvl8pPr>
            <a:lvl9pPr marL="0" lvl="8" indent="0" algn="r">
              <a:spcBef>
                <a:spcPts val="0"/>
              </a:spcBef>
              <a:spcAft>
                <a:spcPts val="0"/>
              </a:spcAft>
              <a:buClr>
                <a:schemeClr val="lt1"/>
              </a:buClr>
              <a:buSzPts val="2100"/>
              <a:buFont typeface="Century Gothic"/>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3"/>
        <p:cNvGrpSpPr/>
        <p:nvPr/>
      </p:nvGrpSpPr>
      <p:grpSpPr>
        <a:xfrm>
          <a:off x="0" y="0"/>
          <a:ext cx="0" cy="0"/>
          <a:chOff x="0" y="0"/>
          <a:chExt cx="0" cy="0"/>
        </a:xfrm>
      </p:grpSpPr>
      <p:sp>
        <p:nvSpPr>
          <p:cNvPr id="44" name="Google Shape;44;p7"/>
          <p:cNvSpPr txBox="1">
            <a:spLocks noGrp="1"/>
          </p:cNvSpPr>
          <p:nvPr>
            <p:ph type="title"/>
          </p:nvPr>
        </p:nvSpPr>
        <p:spPr>
          <a:xfrm>
            <a:off x="484584" y="339538"/>
            <a:ext cx="7053542" cy="1050398"/>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5" name="Google Shape;45;p7"/>
          <p:cNvSpPr txBox="1">
            <a:spLocks noGrp="1"/>
          </p:cNvSpPr>
          <p:nvPr>
            <p:ph type="body" idx="1"/>
          </p:nvPr>
        </p:nvSpPr>
        <p:spPr>
          <a:xfrm>
            <a:off x="827485" y="1545432"/>
            <a:ext cx="3297254" cy="3146822"/>
          </a:xfrm>
          <a:prstGeom prst="rect">
            <a:avLst/>
          </a:prstGeom>
          <a:noFill/>
          <a:ln>
            <a:noFill/>
          </a:ln>
        </p:spPr>
        <p:txBody>
          <a:bodyPr spcFirstLastPara="1" wrap="square" lIns="91425" tIns="45700" rIns="91425" bIns="45700" anchor="t" anchorCtr="0">
            <a:normAutofit/>
          </a:bodyPr>
          <a:lstStyle>
            <a:lvl1pPr marL="457200" lvl="0" indent="-297180" algn="l">
              <a:spcBef>
                <a:spcPts val="750"/>
              </a:spcBef>
              <a:spcAft>
                <a:spcPts val="0"/>
              </a:spcAft>
              <a:buSzPts val="1080"/>
              <a:buChar char="►"/>
              <a:defRPr sz="1350"/>
            </a:lvl1pPr>
            <a:lvl2pPr marL="914400" lvl="1" indent="-289560" algn="l">
              <a:spcBef>
                <a:spcPts val="750"/>
              </a:spcBef>
              <a:spcAft>
                <a:spcPts val="0"/>
              </a:spcAft>
              <a:buSzPts val="960"/>
              <a:buChar char="►"/>
              <a:defRPr sz="1200"/>
            </a:lvl2pPr>
            <a:lvl3pPr marL="1371600" lvl="2" indent="-281939" algn="l">
              <a:spcBef>
                <a:spcPts val="750"/>
              </a:spcBef>
              <a:spcAft>
                <a:spcPts val="0"/>
              </a:spcAft>
              <a:buSzPts val="840"/>
              <a:buChar char="►"/>
              <a:defRPr sz="1050"/>
            </a:lvl3pPr>
            <a:lvl4pPr marL="1828800" lvl="3" indent="-274319" algn="l">
              <a:spcBef>
                <a:spcPts val="750"/>
              </a:spcBef>
              <a:spcAft>
                <a:spcPts val="0"/>
              </a:spcAft>
              <a:buSzPts val="720"/>
              <a:buChar char="►"/>
              <a:defRPr sz="900"/>
            </a:lvl4pPr>
            <a:lvl5pPr marL="2286000" lvl="4" indent="-274320" algn="l">
              <a:spcBef>
                <a:spcPts val="750"/>
              </a:spcBef>
              <a:spcAft>
                <a:spcPts val="0"/>
              </a:spcAft>
              <a:buSzPts val="720"/>
              <a:buChar char="►"/>
              <a:defRPr sz="900"/>
            </a:lvl5pPr>
            <a:lvl6pPr marL="2743200" lvl="5" indent="-274320" algn="l">
              <a:spcBef>
                <a:spcPts val="750"/>
              </a:spcBef>
              <a:spcAft>
                <a:spcPts val="0"/>
              </a:spcAft>
              <a:buSzPts val="720"/>
              <a:buChar char="►"/>
              <a:defRPr sz="900"/>
            </a:lvl6pPr>
            <a:lvl7pPr marL="3200400" lvl="6" indent="-274320" algn="l">
              <a:spcBef>
                <a:spcPts val="750"/>
              </a:spcBef>
              <a:spcAft>
                <a:spcPts val="0"/>
              </a:spcAft>
              <a:buSzPts val="720"/>
              <a:buChar char="►"/>
              <a:defRPr sz="900"/>
            </a:lvl7pPr>
            <a:lvl8pPr marL="3657600" lvl="7" indent="-274320" algn="l">
              <a:spcBef>
                <a:spcPts val="750"/>
              </a:spcBef>
              <a:spcAft>
                <a:spcPts val="0"/>
              </a:spcAft>
              <a:buSzPts val="720"/>
              <a:buChar char="►"/>
              <a:defRPr sz="900"/>
            </a:lvl8pPr>
            <a:lvl9pPr marL="4114800" lvl="8" indent="-274320" algn="l">
              <a:spcBef>
                <a:spcPts val="750"/>
              </a:spcBef>
              <a:spcAft>
                <a:spcPts val="0"/>
              </a:spcAft>
              <a:buSzPts val="720"/>
              <a:buChar char="►"/>
              <a:defRPr sz="900"/>
            </a:lvl9pPr>
          </a:lstStyle>
          <a:p>
            <a:endParaRPr/>
          </a:p>
        </p:txBody>
      </p:sp>
      <p:sp>
        <p:nvSpPr>
          <p:cNvPr id="46" name="Google Shape;46;p7"/>
          <p:cNvSpPr txBox="1">
            <a:spLocks noGrp="1"/>
          </p:cNvSpPr>
          <p:nvPr>
            <p:ph type="body" idx="2"/>
          </p:nvPr>
        </p:nvSpPr>
        <p:spPr>
          <a:xfrm>
            <a:off x="4240870" y="1542069"/>
            <a:ext cx="3297256" cy="3150184"/>
          </a:xfrm>
          <a:prstGeom prst="rect">
            <a:avLst/>
          </a:prstGeom>
          <a:noFill/>
          <a:ln>
            <a:noFill/>
          </a:ln>
        </p:spPr>
        <p:txBody>
          <a:bodyPr spcFirstLastPara="1" wrap="square" lIns="91425" tIns="45700" rIns="91425" bIns="45700" anchor="t" anchorCtr="0">
            <a:normAutofit/>
          </a:bodyPr>
          <a:lstStyle>
            <a:lvl1pPr marL="457200" lvl="0" indent="-297180" algn="l">
              <a:spcBef>
                <a:spcPts val="750"/>
              </a:spcBef>
              <a:spcAft>
                <a:spcPts val="0"/>
              </a:spcAft>
              <a:buSzPts val="1080"/>
              <a:buChar char="►"/>
              <a:defRPr sz="1350"/>
            </a:lvl1pPr>
            <a:lvl2pPr marL="914400" lvl="1" indent="-289560" algn="l">
              <a:spcBef>
                <a:spcPts val="750"/>
              </a:spcBef>
              <a:spcAft>
                <a:spcPts val="0"/>
              </a:spcAft>
              <a:buSzPts val="960"/>
              <a:buChar char="►"/>
              <a:defRPr sz="1200"/>
            </a:lvl2pPr>
            <a:lvl3pPr marL="1371600" lvl="2" indent="-281939" algn="l">
              <a:spcBef>
                <a:spcPts val="750"/>
              </a:spcBef>
              <a:spcAft>
                <a:spcPts val="0"/>
              </a:spcAft>
              <a:buSzPts val="840"/>
              <a:buChar char="►"/>
              <a:defRPr sz="1050"/>
            </a:lvl3pPr>
            <a:lvl4pPr marL="1828800" lvl="3" indent="-274319" algn="l">
              <a:spcBef>
                <a:spcPts val="750"/>
              </a:spcBef>
              <a:spcAft>
                <a:spcPts val="0"/>
              </a:spcAft>
              <a:buSzPts val="720"/>
              <a:buChar char="►"/>
              <a:defRPr sz="900"/>
            </a:lvl4pPr>
            <a:lvl5pPr marL="2286000" lvl="4" indent="-274320" algn="l">
              <a:spcBef>
                <a:spcPts val="750"/>
              </a:spcBef>
              <a:spcAft>
                <a:spcPts val="0"/>
              </a:spcAft>
              <a:buSzPts val="720"/>
              <a:buChar char="►"/>
              <a:defRPr sz="900"/>
            </a:lvl5pPr>
            <a:lvl6pPr marL="2743200" lvl="5" indent="-274320" algn="l">
              <a:spcBef>
                <a:spcPts val="750"/>
              </a:spcBef>
              <a:spcAft>
                <a:spcPts val="0"/>
              </a:spcAft>
              <a:buSzPts val="720"/>
              <a:buChar char="►"/>
              <a:defRPr sz="900"/>
            </a:lvl6pPr>
            <a:lvl7pPr marL="3200400" lvl="6" indent="-274320" algn="l">
              <a:spcBef>
                <a:spcPts val="750"/>
              </a:spcBef>
              <a:spcAft>
                <a:spcPts val="0"/>
              </a:spcAft>
              <a:buSzPts val="720"/>
              <a:buChar char="►"/>
              <a:defRPr sz="900"/>
            </a:lvl7pPr>
            <a:lvl8pPr marL="3657600" lvl="7" indent="-274320" algn="l">
              <a:spcBef>
                <a:spcPts val="750"/>
              </a:spcBef>
              <a:spcAft>
                <a:spcPts val="0"/>
              </a:spcAft>
              <a:buSzPts val="720"/>
              <a:buChar char="►"/>
              <a:defRPr sz="900"/>
            </a:lvl8pPr>
            <a:lvl9pPr marL="4114800" lvl="8" indent="-274320" algn="l">
              <a:spcBef>
                <a:spcPts val="750"/>
              </a:spcBef>
              <a:spcAft>
                <a:spcPts val="0"/>
              </a:spcAft>
              <a:buSzPts val="720"/>
              <a:buChar char="►"/>
              <a:defRPr sz="900"/>
            </a:lvl9pPr>
          </a:lstStyle>
          <a:p>
            <a:endParaRPr/>
          </a:p>
        </p:txBody>
      </p:sp>
      <p:sp>
        <p:nvSpPr>
          <p:cNvPr id="47" name="Google Shape;47;p7"/>
          <p:cNvSpPr txBox="1">
            <a:spLocks noGrp="1"/>
          </p:cNvSpPr>
          <p:nvPr>
            <p:ph type="dt" idx="10"/>
          </p:nvPr>
        </p:nvSpPr>
        <p:spPr>
          <a:xfrm rot="5400000">
            <a:off x="7616730" y="1343026"/>
            <a:ext cx="742949" cy="2285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7"/>
          <p:cNvSpPr txBox="1">
            <a:spLocks noGrp="1"/>
          </p:cNvSpPr>
          <p:nvPr>
            <p:ph type="ftr" idx="11"/>
          </p:nvPr>
        </p:nvSpPr>
        <p:spPr>
          <a:xfrm rot="5400000">
            <a:off x="6713680" y="2418973"/>
            <a:ext cx="2894846" cy="2286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7"/>
          <p:cNvSpPr txBox="1">
            <a:spLocks noGrp="1"/>
          </p:cNvSpPr>
          <p:nvPr>
            <p:ph type="sldNum" idx="12"/>
          </p:nvPr>
        </p:nvSpPr>
        <p:spPr>
          <a:xfrm>
            <a:off x="7764406" y="221797"/>
            <a:ext cx="628649" cy="575765"/>
          </a:xfrm>
          <a:prstGeom prst="rect">
            <a:avLst/>
          </a:prstGeom>
          <a:noFill/>
          <a:ln>
            <a:noFill/>
          </a:ln>
        </p:spPr>
        <p:txBody>
          <a:bodyPr spcFirstLastPara="1" wrap="square" lIns="91425" tIns="45700" rIns="91425" bIns="45700" anchor="b" anchorCtr="0">
            <a:noAutofit/>
          </a:bodyPr>
          <a:lstStyle>
            <a:lvl1pPr marL="0" lvl="0" indent="0" algn="r">
              <a:spcBef>
                <a:spcPts val="0"/>
              </a:spcBef>
              <a:spcAft>
                <a:spcPts val="0"/>
              </a:spcAft>
              <a:buClr>
                <a:schemeClr val="lt1"/>
              </a:buClr>
              <a:buSzPts val="2100"/>
              <a:buFont typeface="Century Gothic"/>
              <a:buNone/>
              <a:defRPr/>
            </a:lvl1pPr>
            <a:lvl2pPr marL="0" lvl="1" indent="0" algn="r">
              <a:spcBef>
                <a:spcPts val="0"/>
              </a:spcBef>
              <a:spcAft>
                <a:spcPts val="0"/>
              </a:spcAft>
              <a:buClr>
                <a:schemeClr val="lt1"/>
              </a:buClr>
              <a:buSzPts val="2100"/>
              <a:buFont typeface="Century Gothic"/>
              <a:buNone/>
              <a:defRPr/>
            </a:lvl2pPr>
            <a:lvl3pPr marL="0" lvl="2" indent="0" algn="r">
              <a:spcBef>
                <a:spcPts val="0"/>
              </a:spcBef>
              <a:spcAft>
                <a:spcPts val="0"/>
              </a:spcAft>
              <a:buClr>
                <a:schemeClr val="lt1"/>
              </a:buClr>
              <a:buSzPts val="2100"/>
              <a:buFont typeface="Century Gothic"/>
              <a:buNone/>
              <a:defRPr/>
            </a:lvl3pPr>
            <a:lvl4pPr marL="0" lvl="3" indent="0" algn="r">
              <a:spcBef>
                <a:spcPts val="0"/>
              </a:spcBef>
              <a:spcAft>
                <a:spcPts val="0"/>
              </a:spcAft>
              <a:buClr>
                <a:schemeClr val="lt1"/>
              </a:buClr>
              <a:buSzPts val="2100"/>
              <a:buFont typeface="Century Gothic"/>
              <a:buNone/>
              <a:defRPr/>
            </a:lvl4pPr>
            <a:lvl5pPr marL="0" lvl="4" indent="0" algn="r">
              <a:spcBef>
                <a:spcPts val="0"/>
              </a:spcBef>
              <a:spcAft>
                <a:spcPts val="0"/>
              </a:spcAft>
              <a:buClr>
                <a:schemeClr val="lt1"/>
              </a:buClr>
              <a:buSzPts val="2100"/>
              <a:buFont typeface="Century Gothic"/>
              <a:buNone/>
              <a:defRPr/>
            </a:lvl5pPr>
            <a:lvl6pPr marL="0" lvl="5" indent="0" algn="r">
              <a:spcBef>
                <a:spcPts val="0"/>
              </a:spcBef>
              <a:spcAft>
                <a:spcPts val="0"/>
              </a:spcAft>
              <a:buClr>
                <a:schemeClr val="lt1"/>
              </a:buClr>
              <a:buSzPts val="2100"/>
              <a:buFont typeface="Century Gothic"/>
              <a:buNone/>
              <a:defRPr/>
            </a:lvl6pPr>
            <a:lvl7pPr marL="0" lvl="6" indent="0" algn="r">
              <a:spcBef>
                <a:spcPts val="0"/>
              </a:spcBef>
              <a:spcAft>
                <a:spcPts val="0"/>
              </a:spcAft>
              <a:buClr>
                <a:schemeClr val="lt1"/>
              </a:buClr>
              <a:buSzPts val="2100"/>
              <a:buFont typeface="Century Gothic"/>
              <a:buNone/>
              <a:defRPr/>
            </a:lvl7pPr>
            <a:lvl8pPr marL="0" lvl="7" indent="0" algn="r">
              <a:spcBef>
                <a:spcPts val="0"/>
              </a:spcBef>
              <a:spcAft>
                <a:spcPts val="0"/>
              </a:spcAft>
              <a:buClr>
                <a:schemeClr val="lt1"/>
              </a:buClr>
              <a:buSzPts val="2100"/>
              <a:buFont typeface="Century Gothic"/>
              <a:buNone/>
              <a:defRPr/>
            </a:lvl8pPr>
            <a:lvl9pPr marL="0" lvl="8" indent="0" algn="r">
              <a:spcBef>
                <a:spcPts val="0"/>
              </a:spcBef>
              <a:spcAft>
                <a:spcPts val="0"/>
              </a:spcAft>
              <a:buClr>
                <a:schemeClr val="lt1"/>
              </a:buClr>
              <a:buSzPts val="2100"/>
              <a:buFont typeface="Century Gothic"/>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50"/>
        <p:cNvGrpSpPr/>
        <p:nvPr/>
      </p:nvGrpSpPr>
      <p:grpSpPr>
        <a:xfrm>
          <a:off x="0" y="0"/>
          <a:ext cx="0" cy="0"/>
          <a:chOff x="0" y="0"/>
          <a:chExt cx="0" cy="0"/>
        </a:xfrm>
      </p:grpSpPr>
      <p:sp>
        <p:nvSpPr>
          <p:cNvPr id="51" name="Google Shape;51;p8"/>
          <p:cNvSpPr txBox="1">
            <a:spLocks noGrp="1"/>
          </p:cNvSpPr>
          <p:nvPr>
            <p:ph type="title"/>
          </p:nvPr>
        </p:nvSpPr>
        <p:spPr>
          <a:xfrm>
            <a:off x="484584" y="339538"/>
            <a:ext cx="7053542" cy="1050398"/>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Clr>
                <a:schemeClr val="lt2"/>
              </a:buClr>
              <a:buSzPts val="3150"/>
              <a:buFont typeface="Century Gothic"/>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8"/>
          <p:cNvSpPr txBox="1">
            <a:spLocks noGrp="1"/>
          </p:cNvSpPr>
          <p:nvPr>
            <p:ph type="body" idx="1"/>
          </p:nvPr>
        </p:nvSpPr>
        <p:spPr>
          <a:xfrm>
            <a:off x="827485" y="1428750"/>
            <a:ext cx="3297254" cy="432197"/>
          </a:xfrm>
          <a:prstGeom prst="rect">
            <a:avLst/>
          </a:prstGeom>
          <a:noFill/>
          <a:ln>
            <a:noFill/>
          </a:ln>
        </p:spPr>
        <p:txBody>
          <a:bodyPr spcFirstLastPara="1" wrap="square" lIns="91425" tIns="45700" rIns="91425" bIns="45700" anchor="b" anchorCtr="0">
            <a:noAutofit/>
          </a:bodyPr>
          <a:lstStyle>
            <a:lvl1pPr marL="457200" lvl="0" indent="-228600" algn="l">
              <a:spcBef>
                <a:spcPts val="750"/>
              </a:spcBef>
              <a:spcAft>
                <a:spcPts val="0"/>
              </a:spcAft>
              <a:buSzPts val="1440"/>
              <a:buNone/>
              <a:defRPr sz="1800" b="0">
                <a:solidFill>
                  <a:srgbClr val="86D1D8"/>
                </a:solidFill>
              </a:defRPr>
            </a:lvl1pPr>
            <a:lvl2pPr marL="914400" lvl="1" indent="-228600" algn="l">
              <a:spcBef>
                <a:spcPts val="750"/>
              </a:spcBef>
              <a:spcAft>
                <a:spcPts val="0"/>
              </a:spcAft>
              <a:buSzPts val="1200"/>
              <a:buNone/>
              <a:defRPr sz="1500" b="1"/>
            </a:lvl2pPr>
            <a:lvl3pPr marL="1371600" lvl="2" indent="-228600" algn="l">
              <a:spcBef>
                <a:spcPts val="750"/>
              </a:spcBef>
              <a:spcAft>
                <a:spcPts val="0"/>
              </a:spcAft>
              <a:buSzPts val="1080"/>
              <a:buNone/>
              <a:defRPr sz="1350" b="1"/>
            </a:lvl3pPr>
            <a:lvl4pPr marL="1828800" lvl="3" indent="-228600" algn="l">
              <a:spcBef>
                <a:spcPts val="750"/>
              </a:spcBef>
              <a:spcAft>
                <a:spcPts val="0"/>
              </a:spcAft>
              <a:buSzPts val="960"/>
              <a:buNone/>
              <a:defRPr sz="1200" b="1"/>
            </a:lvl4pPr>
            <a:lvl5pPr marL="2286000" lvl="4" indent="-228600" algn="l">
              <a:spcBef>
                <a:spcPts val="750"/>
              </a:spcBef>
              <a:spcAft>
                <a:spcPts val="0"/>
              </a:spcAft>
              <a:buSzPts val="960"/>
              <a:buNone/>
              <a:defRPr sz="1200" b="1"/>
            </a:lvl5pPr>
            <a:lvl6pPr marL="2743200" lvl="5" indent="-228600" algn="l">
              <a:spcBef>
                <a:spcPts val="750"/>
              </a:spcBef>
              <a:spcAft>
                <a:spcPts val="0"/>
              </a:spcAft>
              <a:buSzPts val="960"/>
              <a:buNone/>
              <a:defRPr sz="1200" b="1"/>
            </a:lvl6pPr>
            <a:lvl7pPr marL="3200400" lvl="6" indent="-228600" algn="l">
              <a:spcBef>
                <a:spcPts val="750"/>
              </a:spcBef>
              <a:spcAft>
                <a:spcPts val="0"/>
              </a:spcAft>
              <a:buSzPts val="960"/>
              <a:buNone/>
              <a:defRPr sz="1200" b="1"/>
            </a:lvl7pPr>
            <a:lvl8pPr marL="3657600" lvl="7" indent="-228600" algn="l">
              <a:spcBef>
                <a:spcPts val="750"/>
              </a:spcBef>
              <a:spcAft>
                <a:spcPts val="0"/>
              </a:spcAft>
              <a:buSzPts val="960"/>
              <a:buNone/>
              <a:defRPr sz="1200" b="1"/>
            </a:lvl8pPr>
            <a:lvl9pPr marL="4114800" lvl="8" indent="-228600" algn="l">
              <a:spcBef>
                <a:spcPts val="750"/>
              </a:spcBef>
              <a:spcAft>
                <a:spcPts val="0"/>
              </a:spcAft>
              <a:buSzPts val="960"/>
              <a:buNone/>
              <a:defRPr sz="1200" b="1"/>
            </a:lvl9pPr>
          </a:lstStyle>
          <a:p>
            <a:endParaRPr/>
          </a:p>
        </p:txBody>
      </p:sp>
      <p:sp>
        <p:nvSpPr>
          <p:cNvPr id="53" name="Google Shape;53;p8"/>
          <p:cNvSpPr txBox="1">
            <a:spLocks noGrp="1"/>
          </p:cNvSpPr>
          <p:nvPr>
            <p:ph type="body" idx="2"/>
          </p:nvPr>
        </p:nvSpPr>
        <p:spPr>
          <a:xfrm>
            <a:off x="827485" y="1885950"/>
            <a:ext cx="3297254" cy="2806304"/>
          </a:xfrm>
          <a:prstGeom prst="rect">
            <a:avLst/>
          </a:prstGeom>
          <a:noFill/>
          <a:ln>
            <a:noFill/>
          </a:ln>
        </p:spPr>
        <p:txBody>
          <a:bodyPr spcFirstLastPara="1" wrap="square" lIns="91425" tIns="45700" rIns="91425" bIns="45700" anchor="t" anchorCtr="0">
            <a:normAutofit/>
          </a:bodyPr>
          <a:lstStyle>
            <a:lvl1pPr marL="457200" lvl="0" indent="-297180" algn="l">
              <a:spcBef>
                <a:spcPts val="750"/>
              </a:spcBef>
              <a:spcAft>
                <a:spcPts val="0"/>
              </a:spcAft>
              <a:buSzPts val="1080"/>
              <a:buChar char="►"/>
              <a:defRPr sz="1350"/>
            </a:lvl1pPr>
            <a:lvl2pPr marL="914400" lvl="1" indent="-289560" algn="l">
              <a:spcBef>
                <a:spcPts val="750"/>
              </a:spcBef>
              <a:spcAft>
                <a:spcPts val="0"/>
              </a:spcAft>
              <a:buSzPts val="960"/>
              <a:buChar char="►"/>
              <a:defRPr sz="1200"/>
            </a:lvl2pPr>
            <a:lvl3pPr marL="1371600" lvl="2" indent="-281939" algn="l">
              <a:spcBef>
                <a:spcPts val="750"/>
              </a:spcBef>
              <a:spcAft>
                <a:spcPts val="0"/>
              </a:spcAft>
              <a:buSzPts val="840"/>
              <a:buChar char="►"/>
              <a:defRPr sz="1050"/>
            </a:lvl3pPr>
            <a:lvl4pPr marL="1828800" lvl="3" indent="-274319" algn="l">
              <a:spcBef>
                <a:spcPts val="750"/>
              </a:spcBef>
              <a:spcAft>
                <a:spcPts val="0"/>
              </a:spcAft>
              <a:buSzPts val="720"/>
              <a:buChar char="►"/>
              <a:defRPr sz="900"/>
            </a:lvl4pPr>
            <a:lvl5pPr marL="2286000" lvl="4" indent="-274320" algn="l">
              <a:spcBef>
                <a:spcPts val="750"/>
              </a:spcBef>
              <a:spcAft>
                <a:spcPts val="0"/>
              </a:spcAft>
              <a:buSzPts val="720"/>
              <a:buChar char="►"/>
              <a:defRPr sz="900"/>
            </a:lvl5pPr>
            <a:lvl6pPr marL="2743200" lvl="5" indent="-274320" algn="l">
              <a:spcBef>
                <a:spcPts val="750"/>
              </a:spcBef>
              <a:spcAft>
                <a:spcPts val="0"/>
              </a:spcAft>
              <a:buSzPts val="720"/>
              <a:buChar char="►"/>
              <a:defRPr sz="900"/>
            </a:lvl6pPr>
            <a:lvl7pPr marL="3200400" lvl="6" indent="-274320" algn="l">
              <a:spcBef>
                <a:spcPts val="750"/>
              </a:spcBef>
              <a:spcAft>
                <a:spcPts val="0"/>
              </a:spcAft>
              <a:buSzPts val="720"/>
              <a:buChar char="►"/>
              <a:defRPr sz="900"/>
            </a:lvl7pPr>
            <a:lvl8pPr marL="3657600" lvl="7" indent="-274320" algn="l">
              <a:spcBef>
                <a:spcPts val="750"/>
              </a:spcBef>
              <a:spcAft>
                <a:spcPts val="0"/>
              </a:spcAft>
              <a:buSzPts val="720"/>
              <a:buChar char="►"/>
              <a:defRPr sz="900"/>
            </a:lvl8pPr>
            <a:lvl9pPr marL="4114800" lvl="8" indent="-274320" algn="l">
              <a:spcBef>
                <a:spcPts val="750"/>
              </a:spcBef>
              <a:spcAft>
                <a:spcPts val="0"/>
              </a:spcAft>
              <a:buSzPts val="720"/>
              <a:buChar char="►"/>
              <a:defRPr sz="900"/>
            </a:lvl9pPr>
          </a:lstStyle>
          <a:p>
            <a:endParaRPr/>
          </a:p>
        </p:txBody>
      </p:sp>
      <p:sp>
        <p:nvSpPr>
          <p:cNvPr id="54" name="Google Shape;54;p8"/>
          <p:cNvSpPr txBox="1">
            <a:spLocks noGrp="1"/>
          </p:cNvSpPr>
          <p:nvPr>
            <p:ph type="body" idx="3"/>
          </p:nvPr>
        </p:nvSpPr>
        <p:spPr>
          <a:xfrm>
            <a:off x="4240872" y="1428750"/>
            <a:ext cx="3297254" cy="432197"/>
          </a:xfrm>
          <a:prstGeom prst="rect">
            <a:avLst/>
          </a:prstGeom>
          <a:noFill/>
          <a:ln>
            <a:noFill/>
          </a:ln>
        </p:spPr>
        <p:txBody>
          <a:bodyPr spcFirstLastPara="1" wrap="square" lIns="91425" tIns="45700" rIns="91425" bIns="45700" anchor="b" anchorCtr="0">
            <a:noAutofit/>
          </a:bodyPr>
          <a:lstStyle>
            <a:lvl1pPr marL="457200" lvl="0" indent="-228600" algn="l">
              <a:spcBef>
                <a:spcPts val="750"/>
              </a:spcBef>
              <a:spcAft>
                <a:spcPts val="0"/>
              </a:spcAft>
              <a:buSzPts val="1440"/>
              <a:buNone/>
              <a:defRPr sz="1800" b="0">
                <a:solidFill>
                  <a:srgbClr val="86D1D8"/>
                </a:solidFill>
              </a:defRPr>
            </a:lvl1pPr>
            <a:lvl2pPr marL="914400" lvl="1" indent="-228600" algn="l">
              <a:spcBef>
                <a:spcPts val="750"/>
              </a:spcBef>
              <a:spcAft>
                <a:spcPts val="0"/>
              </a:spcAft>
              <a:buSzPts val="1200"/>
              <a:buNone/>
              <a:defRPr sz="1500" b="1"/>
            </a:lvl2pPr>
            <a:lvl3pPr marL="1371600" lvl="2" indent="-228600" algn="l">
              <a:spcBef>
                <a:spcPts val="750"/>
              </a:spcBef>
              <a:spcAft>
                <a:spcPts val="0"/>
              </a:spcAft>
              <a:buSzPts val="1080"/>
              <a:buNone/>
              <a:defRPr sz="1350" b="1"/>
            </a:lvl3pPr>
            <a:lvl4pPr marL="1828800" lvl="3" indent="-228600" algn="l">
              <a:spcBef>
                <a:spcPts val="750"/>
              </a:spcBef>
              <a:spcAft>
                <a:spcPts val="0"/>
              </a:spcAft>
              <a:buSzPts val="960"/>
              <a:buNone/>
              <a:defRPr sz="1200" b="1"/>
            </a:lvl4pPr>
            <a:lvl5pPr marL="2286000" lvl="4" indent="-228600" algn="l">
              <a:spcBef>
                <a:spcPts val="750"/>
              </a:spcBef>
              <a:spcAft>
                <a:spcPts val="0"/>
              </a:spcAft>
              <a:buSzPts val="960"/>
              <a:buNone/>
              <a:defRPr sz="1200" b="1"/>
            </a:lvl5pPr>
            <a:lvl6pPr marL="2743200" lvl="5" indent="-228600" algn="l">
              <a:spcBef>
                <a:spcPts val="750"/>
              </a:spcBef>
              <a:spcAft>
                <a:spcPts val="0"/>
              </a:spcAft>
              <a:buSzPts val="960"/>
              <a:buNone/>
              <a:defRPr sz="1200" b="1"/>
            </a:lvl6pPr>
            <a:lvl7pPr marL="3200400" lvl="6" indent="-228600" algn="l">
              <a:spcBef>
                <a:spcPts val="750"/>
              </a:spcBef>
              <a:spcAft>
                <a:spcPts val="0"/>
              </a:spcAft>
              <a:buSzPts val="960"/>
              <a:buNone/>
              <a:defRPr sz="1200" b="1"/>
            </a:lvl7pPr>
            <a:lvl8pPr marL="3657600" lvl="7" indent="-228600" algn="l">
              <a:spcBef>
                <a:spcPts val="750"/>
              </a:spcBef>
              <a:spcAft>
                <a:spcPts val="0"/>
              </a:spcAft>
              <a:buSzPts val="960"/>
              <a:buNone/>
              <a:defRPr sz="1200" b="1"/>
            </a:lvl8pPr>
            <a:lvl9pPr marL="4114800" lvl="8" indent="-228600" algn="l">
              <a:spcBef>
                <a:spcPts val="750"/>
              </a:spcBef>
              <a:spcAft>
                <a:spcPts val="0"/>
              </a:spcAft>
              <a:buSzPts val="960"/>
              <a:buNone/>
              <a:defRPr sz="1200" b="1"/>
            </a:lvl9pPr>
          </a:lstStyle>
          <a:p>
            <a:endParaRPr/>
          </a:p>
        </p:txBody>
      </p:sp>
      <p:sp>
        <p:nvSpPr>
          <p:cNvPr id="55" name="Google Shape;55;p8"/>
          <p:cNvSpPr txBox="1">
            <a:spLocks noGrp="1"/>
          </p:cNvSpPr>
          <p:nvPr>
            <p:ph type="body" idx="4"/>
          </p:nvPr>
        </p:nvSpPr>
        <p:spPr>
          <a:xfrm>
            <a:off x="4240872" y="1885950"/>
            <a:ext cx="3297254" cy="2806304"/>
          </a:xfrm>
          <a:prstGeom prst="rect">
            <a:avLst/>
          </a:prstGeom>
          <a:noFill/>
          <a:ln>
            <a:noFill/>
          </a:ln>
        </p:spPr>
        <p:txBody>
          <a:bodyPr spcFirstLastPara="1" wrap="square" lIns="91425" tIns="45700" rIns="91425" bIns="45700" anchor="t" anchorCtr="0">
            <a:normAutofit/>
          </a:bodyPr>
          <a:lstStyle>
            <a:lvl1pPr marL="457200" lvl="0" indent="-297180" algn="l">
              <a:spcBef>
                <a:spcPts val="750"/>
              </a:spcBef>
              <a:spcAft>
                <a:spcPts val="0"/>
              </a:spcAft>
              <a:buSzPts val="1080"/>
              <a:buChar char="►"/>
              <a:defRPr sz="1350"/>
            </a:lvl1pPr>
            <a:lvl2pPr marL="914400" lvl="1" indent="-289560" algn="l">
              <a:spcBef>
                <a:spcPts val="750"/>
              </a:spcBef>
              <a:spcAft>
                <a:spcPts val="0"/>
              </a:spcAft>
              <a:buSzPts val="960"/>
              <a:buChar char="►"/>
              <a:defRPr sz="1200"/>
            </a:lvl2pPr>
            <a:lvl3pPr marL="1371600" lvl="2" indent="-281939" algn="l">
              <a:spcBef>
                <a:spcPts val="750"/>
              </a:spcBef>
              <a:spcAft>
                <a:spcPts val="0"/>
              </a:spcAft>
              <a:buSzPts val="840"/>
              <a:buChar char="►"/>
              <a:defRPr sz="1050"/>
            </a:lvl3pPr>
            <a:lvl4pPr marL="1828800" lvl="3" indent="-274319" algn="l">
              <a:spcBef>
                <a:spcPts val="750"/>
              </a:spcBef>
              <a:spcAft>
                <a:spcPts val="0"/>
              </a:spcAft>
              <a:buSzPts val="720"/>
              <a:buChar char="►"/>
              <a:defRPr sz="900"/>
            </a:lvl4pPr>
            <a:lvl5pPr marL="2286000" lvl="4" indent="-274320" algn="l">
              <a:spcBef>
                <a:spcPts val="750"/>
              </a:spcBef>
              <a:spcAft>
                <a:spcPts val="0"/>
              </a:spcAft>
              <a:buSzPts val="720"/>
              <a:buChar char="►"/>
              <a:defRPr sz="900"/>
            </a:lvl5pPr>
            <a:lvl6pPr marL="2743200" lvl="5" indent="-274320" algn="l">
              <a:spcBef>
                <a:spcPts val="750"/>
              </a:spcBef>
              <a:spcAft>
                <a:spcPts val="0"/>
              </a:spcAft>
              <a:buSzPts val="720"/>
              <a:buChar char="►"/>
              <a:defRPr sz="900"/>
            </a:lvl6pPr>
            <a:lvl7pPr marL="3200400" lvl="6" indent="-274320" algn="l">
              <a:spcBef>
                <a:spcPts val="750"/>
              </a:spcBef>
              <a:spcAft>
                <a:spcPts val="0"/>
              </a:spcAft>
              <a:buSzPts val="720"/>
              <a:buChar char="►"/>
              <a:defRPr sz="900"/>
            </a:lvl7pPr>
            <a:lvl8pPr marL="3657600" lvl="7" indent="-274320" algn="l">
              <a:spcBef>
                <a:spcPts val="750"/>
              </a:spcBef>
              <a:spcAft>
                <a:spcPts val="0"/>
              </a:spcAft>
              <a:buSzPts val="720"/>
              <a:buChar char="►"/>
              <a:defRPr sz="900"/>
            </a:lvl8pPr>
            <a:lvl9pPr marL="4114800" lvl="8" indent="-274320" algn="l">
              <a:spcBef>
                <a:spcPts val="750"/>
              </a:spcBef>
              <a:spcAft>
                <a:spcPts val="0"/>
              </a:spcAft>
              <a:buSzPts val="720"/>
              <a:buChar char="►"/>
              <a:defRPr sz="900"/>
            </a:lvl9pPr>
          </a:lstStyle>
          <a:p>
            <a:endParaRPr/>
          </a:p>
        </p:txBody>
      </p:sp>
      <p:sp>
        <p:nvSpPr>
          <p:cNvPr id="56" name="Google Shape;56;p8"/>
          <p:cNvSpPr txBox="1">
            <a:spLocks noGrp="1"/>
          </p:cNvSpPr>
          <p:nvPr>
            <p:ph type="dt" idx="10"/>
          </p:nvPr>
        </p:nvSpPr>
        <p:spPr>
          <a:xfrm rot="5400000">
            <a:off x="7616730" y="1343026"/>
            <a:ext cx="742949" cy="2285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8"/>
          <p:cNvSpPr txBox="1">
            <a:spLocks noGrp="1"/>
          </p:cNvSpPr>
          <p:nvPr>
            <p:ph type="ftr" idx="11"/>
          </p:nvPr>
        </p:nvSpPr>
        <p:spPr>
          <a:xfrm rot="5400000">
            <a:off x="6713680" y="2418973"/>
            <a:ext cx="2894846" cy="2286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8" name="Google Shape;58;p8"/>
          <p:cNvSpPr txBox="1">
            <a:spLocks noGrp="1"/>
          </p:cNvSpPr>
          <p:nvPr>
            <p:ph type="sldNum" idx="12"/>
          </p:nvPr>
        </p:nvSpPr>
        <p:spPr>
          <a:xfrm>
            <a:off x="7764406" y="221797"/>
            <a:ext cx="628649" cy="575765"/>
          </a:xfrm>
          <a:prstGeom prst="rect">
            <a:avLst/>
          </a:prstGeom>
          <a:noFill/>
          <a:ln>
            <a:noFill/>
          </a:ln>
        </p:spPr>
        <p:txBody>
          <a:bodyPr spcFirstLastPara="1" wrap="square" lIns="91425" tIns="45700" rIns="91425" bIns="45700" anchor="b" anchorCtr="0">
            <a:noAutofit/>
          </a:bodyPr>
          <a:lstStyle>
            <a:lvl1pPr marL="0" lvl="0" indent="0" algn="r">
              <a:spcBef>
                <a:spcPts val="0"/>
              </a:spcBef>
              <a:spcAft>
                <a:spcPts val="0"/>
              </a:spcAft>
              <a:buClr>
                <a:schemeClr val="lt1"/>
              </a:buClr>
              <a:buSzPts val="2100"/>
              <a:buFont typeface="Century Gothic"/>
              <a:buNone/>
              <a:defRPr/>
            </a:lvl1pPr>
            <a:lvl2pPr marL="0" lvl="1" indent="0" algn="r">
              <a:spcBef>
                <a:spcPts val="0"/>
              </a:spcBef>
              <a:spcAft>
                <a:spcPts val="0"/>
              </a:spcAft>
              <a:buClr>
                <a:schemeClr val="lt1"/>
              </a:buClr>
              <a:buSzPts val="2100"/>
              <a:buFont typeface="Century Gothic"/>
              <a:buNone/>
              <a:defRPr/>
            </a:lvl2pPr>
            <a:lvl3pPr marL="0" lvl="2" indent="0" algn="r">
              <a:spcBef>
                <a:spcPts val="0"/>
              </a:spcBef>
              <a:spcAft>
                <a:spcPts val="0"/>
              </a:spcAft>
              <a:buClr>
                <a:schemeClr val="lt1"/>
              </a:buClr>
              <a:buSzPts val="2100"/>
              <a:buFont typeface="Century Gothic"/>
              <a:buNone/>
              <a:defRPr/>
            </a:lvl3pPr>
            <a:lvl4pPr marL="0" lvl="3" indent="0" algn="r">
              <a:spcBef>
                <a:spcPts val="0"/>
              </a:spcBef>
              <a:spcAft>
                <a:spcPts val="0"/>
              </a:spcAft>
              <a:buClr>
                <a:schemeClr val="lt1"/>
              </a:buClr>
              <a:buSzPts val="2100"/>
              <a:buFont typeface="Century Gothic"/>
              <a:buNone/>
              <a:defRPr/>
            </a:lvl4pPr>
            <a:lvl5pPr marL="0" lvl="4" indent="0" algn="r">
              <a:spcBef>
                <a:spcPts val="0"/>
              </a:spcBef>
              <a:spcAft>
                <a:spcPts val="0"/>
              </a:spcAft>
              <a:buClr>
                <a:schemeClr val="lt1"/>
              </a:buClr>
              <a:buSzPts val="2100"/>
              <a:buFont typeface="Century Gothic"/>
              <a:buNone/>
              <a:defRPr/>
            </a:lvl5pPr>
            <a:lvl6pPr marL="0" lvl="5" indent="0" algn="r">
              <a:spcBef>
                <a:spcPts val="0"/>
              </a:spcBef>
              <a:spcAft>
                <a:spcPts val="0"/>
              </a:spcAft>
              <a:buClr>
                <a:schemeClr val="lt1"/>
              </a:buClr>
              <a:buSzPts val="2100"/>
              <a:buFont typeface="Century Gothic"/>
              <a:buNone/>
              <a:defRPr/>
            </a:lvl6pPr>
            <a:lvl7pPr marL="0" lvl="6" indent="0" algn="r">
              <a:spcBef>
                <a:spcPts val="0"/>
              </a:spcBef>
              <a:spcAft>
                <a:spcPts val="0"/>
              </a:spcAft>
              <a:buClr>
                <a:schemeClr val="lt1"/>
              </a:buClr>
              <a:buSzPts val="2100"/>
              <a:buFont typeface="Century Gothic"/>
              <a:buNone/>
              <a:defRPr/>
            </a:lvl7pPr>
            <a:lvl8pPr marL="0" lvl="7" indent="0" algn="r">
              <a:spcBef>
                <a:spcPts val="0"/>
              </a:spcBef>
              <a:spcAft>
                <a:spcPts val="0"/>
              </a:spcAft>
              <a:buClr>
                <a:schemeClr val="lt1"/>
              </a:buClr>
              <a:buSzPts val="2100"/>
              <a:buFont typeface="Century Gothic"/>
              <a:buNone/>
              <a:defRPr/>
            </a:lvl8pPr>
            <a:lvl9pPr marL="0" lvl="8" indent="0" algn="r">
              <a:spcBef>
                <a:spcPts val="0"/>
              </a:spcBef>
              <a:spcAft>
                <a:spcPts val="0"/>
              </a:spcAft>
              <a:buClr>
                <a:schemeClr val="lt1"/>
              </a:buClr>
              <a:buSzPts val="2100"/>
              <a:buFont typeface="Century Gothic"/>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9"/>
        <p:cNvGrpSpPr/>
        <p:nvPr/>
      </p:nvGrpSpPr>
      <p:grpSpPr>
        <a:xfrm>
          <a:off x="0" y="0"/>
          <a:ext cx="0" cy="0"/>
          <a:chOff x="0" y="0"/>
          <a:chExt cx="0" cy="0"/>
        </a:xfrm>
      </p:grpSpPr>
      <p:sp>
        <p:nvSpPr>
          <p:cNvPr id="60" name="Google Shape;60;p9"/>
          <p:cNvSpPr txBox="1">
            <a:spLocks noGrp="1"/>
          </p:cNvSpPr>
          <p:nvPr>
            <p:ph type="title"/>
          </p:nvPr>
        </p:nvSpPr>
        <p:spPr>
          <a:xfrm>
            <a:off x="484584" y="339538"/>
            <a:ext cx="7053542" cy="1050398"/>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1" name="Google Shape;61;p9"/>
          <p:cNvSpPr txBox="1">
            <a:spLocks noGrp="1"/>
          </p:cNvSpPr>
          <p:nvPr>
            <p:ph type="dt" idx="10"/>
          </p:nvPr>
        </p:nvSpPr>
        <p:spPr>
          <a:xfrm rot="5400000">
            <a:off x="7616730" y="1343026"/>
            <a:ext cx="742949" cy="2285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2" name="Google Shape;62;p9"/>
          <p:cNvSpPr txBox="1">
            <a:spLocks noGrp="1"/>
          </p:cNvSpPr>
          <p:nvPr>
            <p:ph type="ftr" idx="11"/>
          </p:nvPr>
        </p:nvSpPr>
        <p:spPr>
          <a:xfrm rot="5400000">
            <a:off x="6713680" y="2418973"/>
            <a:ext cx="2894846" cy="2286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9"/>
          <p:cNvSpPr txBox="1">
            <a:spLocks noGrp="1"/>
          </p:cNvSpPr>
          <p:nvPr>
            <p:ph type="sldNum" idx="12"/>
          </p:nvPr>
        </p:nvSpPr>
        <p:spPr>
          <a:xfrm>
            <a:off x="7764406" y="221797"/>
            <a:ext cx="628649" cy="575765"/>
          </a:xfrm>
          <a:prstGeom prst="rect">
            <a:avLst/>
          </a:prstGeom>
          <a:noFill/>
          <a:ln>
            <a:noFill/>
          </a:ln>
        </p:spPr>
        <p:txBody>
          <a:bodyPr spcFirstLastPara="1" wrap="square" lIns="91425" tIns="45700" rIns="91425" bIns="45700" anchor="b" anchorCtr="0">
            <a:noAutofit/>
          </a:bodyPr>
          <a:lstStyle>
            <a:lvl1pPr marL="0" lvl="0" indent="0" algn="r">
              <a:spcBef>
                <a:spcPts val="0"/>
              </a:spcBef>
              <a:spcAft>
                <a:spcPts val="0"/>
              </a:spcAft>
              <a:buClr>
                <a:schemeClr val="lt1"/>
              </a:buClr>
              <a:buSzPts val="2100"/>
              <a:buFont typeface="Century Gothic"/>
              <a:buNone/>
              <a:defRPr/>
            </a:lvl1pPr>
            <a:lvl2pPr marL="0" lvl="1" indent="0" algn="r">
              <a:spcBef>
                <a:spcPts val="0"/>
              </a:spcBef>
              <a:spcAft>
                <a:spcPts val="0"/>
              </a:spcAft>
              <a:buClr>
                <a:schemeClr val="lt1"/>
              </a:buClr>
              <a:buSzPts val="2100"/>
              <a:buFont typeface="Century Gothic"/>
              <a:buNone/>
              <a:defRPr/>
            </a:lvl2pPr>
            <a:lvl3pPr marL="0" lvl="2" indent="0" algn="r">
              <a:spcBef>
                <a:spcPts val="0"/>
              </a:spcBef>
              <a:spcAft>
                <a:spcPts val="0"/>
              </a:spcAft>
              <a:buClr>
                <a:schemeClr val="lt1"/>
              </a:buClr>
              <a:buSzPts val="2100"/>
              <a:buFont typeface="Century Gothic"/>
              <a:buNone/>
              <a:defRPr/>
            </a:lvl3pPr>
            <a:lvl4pPr marL="0" lvl="3" indent="0" algn="r">
              <a:spcBef>
                <a:spcPts val="0"/>
              </a:spcBef>
              <a:spcAft>
                <a:spcPts val="0"/>
              </a:spcAft>
              <a:buClr>
                <a:schemeClr val="lt1"/>
              </a:buClr>
              <a:buSzPts val="2100"/>
              <a:buFont typeface="Century Gothic"/>
              <a:buNone/>
              <a:defRPr/>
            </a:lvl4pPr>
            <a:lvl5pPr marL="0" lvl="4" indent="0" algn="r">
              <a:spcBef>
                <a:spcPts val="0"/>
              </a:spcBef>
              <a:spcAft>
                <a:spcPts val="0"/>
              </a:spcAft>
              <a:buClr>
                <a:schemeClr val="lt1"/>
              </a:buClr>
              <a:buSzPts val="2100"/>
              <a:buFont typeface="Century Gothic"/>
              <a:buNone/>
              <a:defRPr/>
            </a:lvl5pPr>
            <a:lvl6pPr marL="0" lvl="5" indent="0" algn="r">
              <a:spcBef>
                <a:spcPts val="0"/>
              </a:spcBef>
              <a:spcAft>
                <a:spcPts val="0"/>
              </a:spcAft>
              <a:buClr>
                <a:schemeClr val="lt1"/>
              </a:buClr>
              <a:buSzPts val="2100"/>
              <a:buFont typeface="Century Gothic"/>
              <a:buNone/>
              <a:defRPr/>
            </a:lvl6pPr>
            <a:lvl7pPr marL="0" lvl="6" indent="0" algn="r">
              <a:spcBef>
                <a:spcPts val="0"/>
              </a:spcBef>
              <a:spcAft>
                <a:spcPts val="0"/>
              </a:spcAft>
              <a:buClr>
                <a:schemeClr val="lt1"/>
              </a:buClr>
              <a:buSzPts val="2100"/>
              <a:buFont typeface="Century Gothic"/>
              <a:buNone/>
              <a:defRPr/>
            </a:lvl7pPr>
            <a:lvl8pPr marL="0" lvl="7" indent="0" algn="r">
              <a:spcBef>
                <a:spcPts val="0"/>
              </a:spcBef>
              <a:spcAft>
                <a:spcPts val="0"/>
              </a:spcAft>
              <a:buClr>
                <a:schemeClr val="lt1"/>
              </a:buClr>
              <a:buSzPts val="2100"/>
              <a:buFont typeface="Century Gothic"/>
              <a:buNone/>
              <a:defRPr/>
            </a:lvl8pPr>
            <a:lvl9pPr marL="0" lvl="8" indent="0" algn="r">
              <a:spcBef>
                <a:spcPts val="0"/>
              </a:spcBef>
              <a:spcAft>
                <a:spcPts val="0"/>
              </a:spcAft>
              <a:buClr>
                <a:schemeClr val="lt1"/>
              </a:buClr>
              <a:buSzPts val="2100"/>
              <a:buFont typeface="Century Gothic"/>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4"/>
        <p:cNvGrpSpPr/>
        <p:nvPr/>
      </p:nvGrpSpPr>
      <p:grpSpPr>
        <a:xfrm>
          <a:off x="0" y="0"/>
          <a:ext cx="0" cy="0"/>
          <a:chOff x="0" y="0"/>
          <a:chExt cx="0" cy="0"/>
        </a:xfrm>
      </p:grpSpPr>
      <p:sp>
        <p:nvSpPr>
          <p:cNvPr id="65" name="Google Shape;65;p10"/>
          <p:cNvSpPr txBox="1">
            <a:spLocks noGrp="1"/>
          </p:cNvSpPr>
          <p:nvPr>
            <p:ph type="dt" idx="10"/>
          </p:nvPr>
        </p:nvSpPr>
        <p:spPr>
          <a:xfrm rot="5400000">
            <a:off x="7616730" y="1343026"/>
            <a:ext cx="742949" cy="22859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10"/>
          <p:cNvSpPr txBox="1">
            <a:spLocks noGrp="1"/>
          </p:cNvSpPr>
          <p:nvPr>
            <p:ph type="ftr" idx="11"/>
          </p:nvPr>
        </p:nvSpPr>
        <p:spPr>
          <a:xfrm rot="5400000">
            <a:off x="6713680" y="2418973"/>
            <a:ext cx="2894846" cy="228601"/>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10"/>
          <p:cNvSpPr txBox="1">
            <a:spLocks noGrp="1"/>
          </p:cNvSpPr>
          <p:nvPr>
            <p:ph type="sldNum" idx="12"/>
          </p:nvPr>
        </p:nvSpPr>
        <p:spPr>
          <a:xfrm>
            <a:off x="7764406" y="221797"/>
            <a:ext cx="628649" cy="575765"/>
          </a:xfrm>
          <a:prstGeom prst="rect">
            <a:avLst/>
          </a:prstGeom>
          <a:noFill/>
          <a:ln>
            <a:noFill/>
          </a:ln>
        </p:spPr>
        <p:txBody>
          <a:bodyPr spcFirstLastPara="1" wrap="square" lIns="91425" tIns="45700" rIns="91425" bIns="45700" anchor="b" anchorCtr="0">
            <a:noAutofit/>
          </a:bodyPr>
          <a:lstStyle>
            <a:lvl1pPr marL="0" lvl="0" indent="0" algn="r">
              <a:spcBef>
                <a:spcPts val="0"/>
              </a:spcBef>
              <a:spcAft>
                <a:spcPts val="0"/>
              </a:spcAft>
              <a:buClr>
                <a:schemeClr val="lt1"/>
              </a:buClr>
              <a:buSzPts val="2100"/>
              <a:buFont typeface="Century Gothic"/>
              <a:buNone/>
              <a:defRPr/>
            </a:lvl1pPr>
            <a:lvl2pPr marL="0" lvl="1" indent="0" algn="r">
              <a:spcBef>
                <a:spcPts val="0"/>
              </a:spcBef>
              <a:spcAft>
                <a:spcPts val="0"/>
              </a:spcAft>
              <a:buClr>
                <a:schemeClr val="lt1"/>
              </a:buClr>
              <a:buSzPts val="2100"/>
              <a:buFont typeface="Century Gothic"/>
              <a:buNone/>
              <a:defRPr/>
            </a:lvl2pPr>
            <a:lvl3pPr marL="0" lvl="2" indent="0" algn="r">
              <a:spcBef>
                <a:spcPts val="0"/>
              </a:spcBef>
              <a:spcAft>
                <a:spcPts val="0"/>
              </a:spcAft>
              <a:buClr>
                <a:schemeClr val="lt1"/>
              </a:buClr>
              <a:buSzPts val="2100"/>
              <a:buFont typeface="Century Gothic"/>
              <a:buNone/>
              <a:defRPr/>
            </a:lvl3pPr>
            <a:lvl4pPr marL="0" lvl="3" indent="0" algn="r">
              <a:spcBef>
                <a:spcPts val="0"/>
              </a:spcBef>
              <a:spcAft>
                <a:spcPts val="0"/>
              </a:spcAft>
              <a:buClr>
                <a:schemeClr val="lt1"/>
              </a:buClr>
              <a:buSzPts val="2100"/>
              <a:buFont typeface="Century Gothic"/>
              <a:buNone/>
              <a:defRPr/>
            </a:lvl4pPr>
            <a:lvl5pPr marL="0" lvl="4" indent="0" algn="r">
              <a:spcBef>
                <a:spcPts val="0"/>
              </a:spcBef>
              <a:spcAft>
                <a:spcPts val="0"/>
              </a:spcAft>
              <a:buClr>
                <a:schemeClr val="lt1"/>
              </a:buClr>
              <a:buSzPts val="2100"/>
              <a:buFont typeface="Century Gothic"/>
              <a:buNone/>
              <a:defRPr/>
            </a:lvl5pPr>
            <a:lvl6pPr marL="0" lvl="5" indent="0" algn="r">
              <a:spcBef>
                <a:spcPts val="0"/>
              </a:spcBef>
              <a:spcAft>
                <a:spcPts val="0"/>
              </a:spcAft>
              <a:buClr>
                <a:schemeClr val="lt1"/>
              </a:buClr>
              <a:buSzPts val="2100"/>
              <a:buFont typeface="Century Gothic"/>
              <a:buNone/>
              <a:defRPr/>
            </a:lvl6pPr>
            <a:lvl7pPr marL="0" lvl="6" indent="0" algn="r">
              <a:spcBef>
                <a:spcPts val="0"/>
              </a:spcBef>
              <a:spcAft>
                <a:spcPts val="0"/>
              </a:spcAft>
              <a:buClr>
                <a:schemeClr val="lt1"/>
              </a:buClr>
              <a:buSzPts val="2100"/>
              <a:buFont typeface="Century Gothic"/>
              <a:buNone/>
              <a:defRPr/>
            </a:lvl7pPr>
            <a:lvl8pPr marL="0" lvl="7" indent="0" algn="r">
              <a:spcBef>
                <a:spcPts val="0"/>
              </a:spcBef>
              <a:spcAft>
                <a:spcPts val="0"/>
              </a:spcAft>
              <a:buClr>
                <a:schemeClr val="lt1"/>
              </a:buClr>
              <a:buSzPts val="2100"/>
              <a:buFont typeface="Century Gothic"/>
              <a:buNone/>
              <a:defRPr/>
            </a:lvl8pPr>
            <a:lvl9pPr marL="0" lvl="8" indent="0" algn="r">
              <a:spcBef>
                <a:spcPts val="0"/>
              </a:spcBef>
              <a:spcAft>
                <a:spcPts val="0"/>
              </a:spcAft>
              <a:buClr>
                <a:schemeClr val="lt1"/>
              </a:buClr>
              <a:buSzPts val="2100"/>
              <a:buFont typeface="Century Gothic"/>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5.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4.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3.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theme" Target="../theme/theme2.xml"/><Relationship Id="rId7" Type="http://schemas.openxmlformats.org/officeDocument/2006/relationships/image" Target="../media/image4.png"/><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6.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21">
            <a:alphaModFix/>
          </a:blip>
          <a:stretch>
            <a:fillRect/>
          </a:stretch>
        </a:blipFill>
        <a:effectLst/>
      </p:bgPr>
    </p:bg>
    <p:spTree>
      <p:nvGrpSpPr>
        <p:cNvPr id="1" name="Shape 5"/>
        <p:cNvGrpSpPr/>
        <p:nvPr/>
      </p:nvGrpSpPr>
      <p:grpSpPr>
        <a:xfrm>
          <a:off x="0" y="0"/>
          <a:ext cx="0" cy="0"/>
          <a:chOff x="0" y="0"/>
          <a:chExt cx="0" cy="0"/>
        </a:xfrm>
      </p:grpSpPr>
      <p:pic>
        <p:nvPicPr>
          <p:cNvPr id="6" name="Google Shape;6;p1"/>
          <p:cNvPicPr preferRelativeResize="0"/>
          <p:nvPr/>
        </p:nvPicPr>
        <p:blipFill rotWithShape="1">
          <a:blip r:embed="rId22">
            <a:alphaModFix/>
          </a:blip>
          <a:srcRect l="3613"/>
          <a:stretch/>
        </p:blipFill>
        <p:spPr>
          <a:xfrm>
            <a:off x="0" y="2002264"/>
            <a:ext cx="3027759" cy="3141236"/>
          </a:xfrm>
          <a:prstGeom prst="rect">
            <a:avLst/>
          </a:prstGeom>
          <a:noFill/>
          <a:ln>
            <a:noFill/>
          </a:ln>
        </p:spPr>
      </p:pic>
      <p:pic>
        <p:nvPicPr>
          <p:cNvPr id="7" name="Google Shape;7;p1"/>
          <p:cNvPicPr preferRelativeResize="0"/>
          <p:nvPr/>
        </p:nvPicPr>
        <p:blipFill rotWithShape="1">
          <a:blip r:embed="rId23">
            <a:alphaModFix/>
          </a:blip>
          <a:srcRect l="35640"/>
          <a:stretch/>
        </p:blipFill>
        <p:spPr>
          <a:xfrm>
            <a:off x="0" y="2169261"/>
            <a:ext cx="1141809" cy="1774090"/>
          </a:xfrm>
          <a:prstGeom prst="rect">
            <a:avLst/>
          </a:prstGeom>
          <a:noFill/>
          <a:ln>
            <a:noFill/>
          </a:ln>
        </p:spPr>
      </p:pic>
      <p:sp>
        <p:nvSpPr>
          <p:cNvPr id="8" name="Google Shape;8;p1"/>
          <p:cNvSpPr/>
          <p:nvPr/>
        </p:nvSpPr>
        <p:spPr>
          <a:xfrm>
            <a:off x="6456759" y="1257300"/>
            <a:ext cx="2114550" cy="2114550"/>
          </a:xfrm>
          <a:prstGeom prst="ellipse">
            <a:avLst/>
          </a:prstGeom>
          <a:gradFill>
            <a:gsLst>
              <a:gs pos="0">
                <a:srgbClr val="4CB9C3">
                  <a:alpha val="6666"/>
                </a:srgbClr>
              </a:gs>
              <a:gs pos="36000">
                <a:srgbClr val="4CB9C3">
                  <a:alpha val="5882"/>
                </a:srgbClr>
              </a:gs>
              <a:gs pos="69000">
                <a:srgbClr val="4CB9C3">
                  <a:alpha val="0"/>
                </a:srgbClr>
              </a:gs>
              <a:gs pos="100000">
                <a:srgbClr val="4CB9C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 name="Google Shape;9;p1"/>
          <p:cNvPicPr preferRelativeResize="0"/>
          <p:nvPr/>
        </p:nvPicPr>
        <p:blipFill rotWithShape="1">
          <a:blip r:embed="rId24">
            <a:alphaModFix/>
          </a:blip>
          <a:srcRect t="28812"/>
          <a:stretch/>
        </p:blipFill>
        <p:spPr>
          <a:xfrm>
            <a:off x="5999560" y="1"/>
            <a:ext cx="1202540" cy="856055"/>
          </a:xfrm>
          <a:prstGeom prst="rect">
            <a:avLst/>
          </a:prstGeom>
          <a:noFill/>
          <a:ln>
            <a:noFill/>
          </a:ln>
        </p:spPr>
      </p:pic>
      <p:pic>
        <p:nvPicPr>
          <p:cNvPr id="10" name="Google Shape;10;p1"/>
          <p:cNvPicPr preferRelativeResize="0"/>
          <p:nvPr/>
        </p:nvPicPr>
        <p:blipFill rotWithShape="1">
          <a:blip r:embed="rId25">
            <a:alphaModFix/>
          </a:blip>
          <a:srcRect b="23320"/>
          <a:stretch/>
        </p:blipFill>
        <p:spPr>
          <a:xfrm>
            <a:off x="6454408" y="4572000"/>
            <a:ext cx="745301" cy="571500"/>
          </a:xfrm>
          <a:prstGeom prst="rect">
            <a:avLst/>
          </a:prstGeom>
          <a:noFill/>
          <a:ln>
            <a:noFill/>
          </a:ln>
        </p:spPr>
      </p:pic>
      <p:sp>
        <p:nvSpPr>
          <p:cNvPr id="11" name="Google Shape;11;p1"/>
          <p:cNvSpPr/>
          <p:nvPr/>
        </p:nvSpPr>
        <p:spPr>
          <a:xfrm>
            <a:off x="7828359" y="0"/>
            <a:ext cx="514350" cy="857250"/>
          </a:xfrm>
          <a:prstGeom prst="rect">
            <a:avLst/>
          </a:prstGeom>
          <a:solidFill>
            <a:schemeClr val="accent1"/>
          </a:solidFill>
          <a:ln>
            <a:noFill/>
          </a:ln>
          <a:effectLst>
            <a:outerShdw blurRad="38100" dist="25400" dir="5400000" rotWithShape="0">
              <a:srgbClr val="000000">
                <a:alpha val="4470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1"/>
          <p:cNvSpPr txBox="1">
            <a:spLocks noGrp="1"/>
          </p:cNvSpPr>
          <p:nvPr>
            <p:ph type="title"/>
          </p:nvPr>
        </p:nvSpPr>
        <p:spPr>
          <a:xfrm>
            <a:off x="484584" y="339538"/>
            <a:ext cx="7053542" cy="105039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Clr>
                <a:schemeClr val="lt2"/>
              </a:buClr>
              <a:buSzPts val="3150"/>
              <a:buFont typeface="Century Gothic"/>
              <a:buNone/>
              <a:defRPr sz="3150" b="0" i="0" u="none" strike="noStrike" cap="none">
                <a:solidFill>
                  <a:schemeClr val="lt2"/>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lt2"/>
                </a:solidFill>
              </a:defRPr>
            </a:lvl2pPr>
            <a:lvl3pPr marR="0" lvl="2" algn="l" rtl="0">
              <a:spcBef>
                <a:spcPts val="0"/>
              </a:spcBef>
              <a:spcAft>
                <a:spcPts val="0"/>
              </a:spcAft>
              <a:buSzPts val="1400"/>
              <a:buNone/>
              <a:defRPr sz="1800" b="0" i="0" u="none" strike="noStrike" cap="none">
                <a:solidFill>
                  <a:schemeClr val="lt2"/>
                </a:solidFill>
              </a:defRPr>
            </a:lvl3pPr>
            <a:lvl4pPr marR="0" lvl="3" algn="l" rtl="0">
              <a:spcBef>
                <a:spcPts val="0"/>
              </a:spcBef>
              <a:spcAft>
                <a:spcPts val="0"/>
              </a:spcAft>
              <a:buSzPts val="1400"/>
              <a:buNone/>
              <a:defRPr sz="1800" b="0" i="0" u="none" strike="noStrike" cap="none">
                <a:solidFill>
                  <a:schemeClr val="lt2"/>
                </a:solidFill>
              </a:defRPr>
            </a:lvl4pPr>
            <a:lvl5pPr marR="0" lvl="4" algn="l" rtl="0">
              <a:spcBef>
                <a:spcPts val="0"/>
              </a:spcBef>
              <a:spcAft>
                <a:spcPts val="0"/>
              </a:spcAft>
              <a:buSzPts val="1400"/>
              <a:buNone/>
              <a:defRPr sz="1800" b="0" i="0" u="none" strike="noStrike" cap="none">
                <a:solidFill>
                  <a:schemeClr val="lt2"/>
                </a:solidFill>
              </a:defRPr>
            </a:lvl5pPr>
            <a:lvl6pPr marR="0" lvl="5" algn="l" rtl="0">
              <a:spcBef>
                <a:spcPts val="0"/>
              </a:spcBef>
              <a:spcAft>
                <a:spcPts val="0"/>
              </a:spcAft>
              <a:buSzPts val="1400"/>
              <a:buNone/>
              <a:defRPr sz="1800" b="0" i="0" u="none" strike="noStrike" cap="none">
                <a:solidFill>
                  <a:schemeClr val="lt2"/>
                </a:solidFill>
              </a:defRPr>
            </a:lvl6pPr>
            <a:lvl7pPr marR="0" lvl="6" algn="l" rtl="0">
              <a:spcBef>
                <a:spcPts val="0"/>
              </a:spcBef>
              <a:spcAft>
                <a:spcPts val="0"/>
              </a:spcAft>
              <a:buSzPts val="1400"/>
              <a:buNone/>
              <a:defRPr sz="1800" b="0" i="0" u="none" strike="noStrike" cap="none">
                <a:solidFill>
                  <a:schemeClr val="lt2"/>
                </a:solidFill>
              </a:defRPr>
            </a:lvl7pPr>
            <a:lvl8pPr marR="0" lvl="7" algn="l" rtl="0">
              <a:spcBef>
                <a:spcPts val="0"/>
              </a:spcBef>
              <a:spcAft>
                <a:spcPts val="0"/>
              </a:spcAft>
              <a:buSzPts val="1400"/>
              <a:buNone/>
              <a:defRPr sz="1800" b="0" i="0" u="none" strike="noStrike" cap="none">
                <a:solidFill>
                  <a:schemeClr val="lt2"/>
                </a:solidFill>
              </a:defRPr>
            </a:lvl8pPr>
            <a:lvl9pPr marR="0" lvl="8" algn="l" rtl="0">
              <a:spcBef>
                <a:spcPts val="0"/>
              </a:spcBef>
              <a:spcAft>
                <a:spcPts val="0"/>
              </a:spcAft>
              <a:buSzPts val="1400"/>
              <a:buNone/>
              <a:defRPr sz="1800" b="0" i="0" u="none" strike="noStrike" cap="none">
                <a:solidFill>
                  <a:schemeClr val="lt2"/>
                </a:solidFill>
              </a:defRPr>
            </a:lvl9pPr>
          </a:lstStyle>
          <a:p>
            <a:endParaRPr/>
          </a:p>
        </p:txBody>
      </p:sp>
      <p:sp>
        <p:nvSpPr>
          <p:cNvPr id="13" name="Google Shape;13;p1"/>
          <p:cNvSpPr txBox="1">
            <a:spLocks noGrp="1"/>
          </p:cNvSpPr>
          <p:nvPr>
            <p:ph type="body" idx="1"/>
          </p:nvPr>
        </p:nvSpPr>
        <p:spPr>
          <a:xfrm>
            <a:off x="827484" y="1539689"/>
            <a:ext cx="6709906" cy="3146611"/>
          </a:xfrm>
          <a:prstGeom prst="rect">
            <a:avLst/>
          </a:prstGeom>
          <a:noFill/>
          <a:ln>
            <a:noFill/>
          </a:ln>
        </p:spPr>
        <p:txBody>
          <a:bodyPr spcFirstLastPara="1" wrap="square" lIns="91425" tIns="45700" rIns="91425" bIns="45700" anchor="t" anchorCtr="0">
            <a:normAutofit/>
          </a:bodyPr>
          <a:lstStyle>
            <a:lvl1pPr marL="457200" marR="0" lvl="0" indent="-304800" algn="l" rtl="0">
              <a:spcBef>
                <a:spcPts val="750"/>
              </a:spcBef>
              <a:spcAft>
                <a:spcPts val="0"/>
              </a:spcAft>
              <a:buClr>
                <a:srgbClr val="86D1D8"/>
              </a:buClr>
              <a:buSzPts val="1200"/>
              <a:buFont typeface="Noto Sans Symbols"/>
              <a:buChar char="►"/>
              <a:defRPr sz="1500" b="0" i="0" u="none" strike="noStrike" cap="none">
                <a:solidFill>
                  <a:schemeClr val="lt1"/>
                </a:solidFill>
                <a:latin typeface="Century Gothic"/>
                <a:ea typeface="Century Gothic"/>
                <a:cs typeface="Century Gothic"/>
                <a:sym typeface="Century Gothic"/>
              </a:defRPr>
            </a:lvl1pPr>
            <a:lvl2pPr marL="914400" marR="0" lvl="1" indent="-297180" algn="l" rtl="0">
              <a:spcBef>
                <a:spcPts val="750"/>
              </a:spcBef>
              <a:spcAft>
                <a:spcPts val="0"/>
              </a:spcAft>
              <a:buClr>
                <a:srgbClr val="86D1D8"/>
              </a:buClr>
              <a:buSzPts val="1080"/>
              <a:buFont typeface="Noto Sans Symbols"/>
              <a:buChar char="►"/>
              <a:defRPr sz="1350" b="0" i="0" u="none" strike="noStrike" cap="none">
                <a:solidFill>
                  <a:schemeClr val="lt1"/>
                </a:solidFill>
                <a:latin typeface="Century Gothic"/>
                <a:ea typeface="Century Gothic"/>
                <a:cs typeface="Century Gothic"/>
                <a:sym typeface="Century Gothic"/>
              </a:defRPr>
            </a:lvl2pPr>
            <a:lvl3pPr marL="1371600" marR="0" lvl="2" indent="-289560" algn="l" rtl="0">
              <a:spcBef>
                <a:spcPts val="750"/>
              </a:spcBef>
              <a:spcAft>
                <a:spcPts val="0"/>
              </a:spcAft>
              <a:buClr>
                <a:srgbClr val="86D1D8"/>
              </a:buClr>
              <a:buSzPts val="960"/>
              <a:buFont typeface="Noto Sans Symbols"/>
              <a:buChar char="►"/>
              <a:defRPr sz="1200" b="0" i="0" u="none" strike="noStrike" cap="none">
                <a:solidFill>
                  <a:schemeClr val="lt1"/>
                </a:solidFill>
                <a:latin typeface="Century Gothic"/>
                <a:ea typeface="Century Gothic"/>
                <a:cs typeface="Century Gothic"/>
                <a:sym typeface="Century Gothic"/>
              </a:defRPr>
            </a:lvl3pPr>
            <a:lvl4pPr marL="1828800" marR="0" lvl="3" indent="-281939" algn="l" rtl="0">
              <a:spcBef>
                <a:spcPts val="750"/>
              </a:spcBef>
              <a:spcAft>
                <a:spcPts val="0"/>
              </a:spcAft>
              <a:buClr>
                <a:srgbClr val="86D1D8"/>
              </a:buClr>
              <a:buSzPts val="840"/>
              <a:buFont typeface="Noto Sans Symbols"/>
              <a:buChar char="►"/>
              <a:defRPr sz="1050" b="0" i="0" u="none" strike="noStrike" cap="none">
                <a:solidFill>
                  <a:schemeClr val="lt1"/>
                </a:solidFill>
                <a:latin typeface="Century Gothic"/>
                <a:ea typeface="Century Gothic"/>
                <a:cs typeface="Century Gothic"/>
                <a:sym typeface="Century Gothic"/>
              </a:defRPr>
            </a:lvl4pPr>
            <a:lvl5pPr marL="2286000" marR="0" lvl="4" indent="-281939" algn="l" rtl="0">
              <a:spcBef>
                <a:spcPts val="750"/>
              </a:spcBef>
              <a:spcAft>
                <a:spcPts val="0"/>
              </a:spcAft>
              <a:buClr>
                <a:srgbClr val="86D1D8"/>
              </a:buClr>
              <a:buSzPts val="840"/>
              <a:buFont typeface="Noto Sans Symbols"/>
              <a:buChar char="►"/>
              <a:defRPr sz="1050" b="0" i="0" u="none" strike="noStrike" cap="none">
                <a:solidFill>
                  <a:schemeClr val="lt1"/>
                </a:solidFill>
                <a:latin typeface="Century Gothic"/>
                <a:ea typeface="Century Gothic"/>
                <a:cs typeface="Century Gothic"/>
                <a:sym typeface="Century Gothic"/>
              </a:defRPr>
            </a:lvl5pPr>
            <a:lvl6pPr marL="2743200" marR="0" lvl="5" indent="-281939" algn="l" rtl="0">
              <a:spcBef>
                <a:spcPts val="750"/>
              </a:spcBef>
              <a:spcAft>
                <a:spcPts val="0"/>
              </a:spcAft>
              <a:buClr>
                <a:srgbClr val="86D1D8"/>
              </a:buClr>
              <a:buSzPts val="840"/>
              <a:buFont typeface="Noto Sans Symbols"/>
              <a:buChar char="►"/>
              <a:defRPr sz="1050" b="0" i="0" u="none" strike="noStrike" cap="none">
                <a:solidFill>
                  <a:schemeClr val="lt1"/>
                </a:solidFill>
                <a:latin typeface="Century Gothic"/>
                <a:ea typeface="Century Gothic"/>
                <a:cs typeface="Century Gothic"/>
                <a:sym typeface="Century Gothic"/>
              </a:defRPr>
            </a:lvl6pPr>
            <a:lvl7pPr marL="3200400" marR="0" lvl="6" indent="-281939" algn="l" rtl="0">
              <a:spcBef>
                <a:spcPts val="750"/>
              </a:spcBef>
              <a:spcAft>
                <a:spcPts val="0"/>
              </a:spcAft>
              <a:buClr>
                <a:srgbClr val="86D1D8"/>
              </a:buClr>
              <a:buSzPts val="840"/>
              <a:buFont typeface="Noto Sans Symbols"/>
              <a:buChar char="►"/>
              <a:defRPr sz="1050" b="0" i="0" u="none" strike="noStrike" cap="none">
                <a:solidFill>
                  <a:schemeClr val="lt1"/>
                </a:solidFill>
                <a:latin typeface="Century Gothic"/>
                <a:ea typeface="Century Gothic"/>
                <a:cs typeface="Century Gothic"/>
                <a:sym typeface="Century Gothic"/>
              </a:defRPr>
            </a:lvl7pPr>
            <a:lvl8pPr marL="3657600" marR="0" lvl="7" indent="-281940" algn="l" rtl="0">
              <a:spcBef>
                <a:spcPts val="750"/>
              </a:spcBef>
              <a:spcAft>
                <a:spcPts val="0"/>
              </a:spcAft>
              <a:buClr>
                <a:srgbClr val="86D1D8"/>
              </a:buClr>
              <a:buSzPts val="840"/>
              <a:buFont typeface="Noto Sans Symbols"/>
              <a:buChar char="►"/>
              <a:defRPr sz="1050" b="0" i="0" u="none" strike="noStrike" cap="none">
                <a:solidFill>
                  <a:schemeClr val="lt1"/>
                </a:solidFill>
                <a:latin typeface="Century Gothic"/>
                <a:ea typeface="Century Gothic"/>
                <a:cs typeface="Century Gothic"/>
                <a:sym typeface="Century Gothic"/>
              </a:defRPr>
            </a:lvl8pPr>
            <a:lvl9pPr marL="4114800" marR="0" lvl="8" indent="-281940" algn="l" rtl="0">
              <a:spcBef>
                <a:spcPts val="750"/>
              </a:spcBef>
              <a:spcAft>
                <a:spcPts val="0"/>
              </a:spcAft>
              <a:buClr>
                <a:srgbClr val="86D1D8"/>
              </a:buClr>
              <a:buSzPts val="840"/>
              <a:buFont typeface="Noto Sans Symbols"/>
              <a:buChar char="►"/>
              <a:defRPr sz="1050" b="0" i="0" u="none" strike="noStrike" cap="none">
                <a:solidFill>
                  <a:schemeClr val="lt1"/>
                </a:solidFill>
                <a:latin typeface="Century Gothic"/>
                <a:ea typeface="Century Gothic"/>
                <a:cs typeface="Century Gothic"/>
                <a:sym typeface="Century Gothic"/>
              </a:defRPr>
            </a:lvl9pPr>
          </a:lstStyle>
          <a:p>
            <a:endParaRPr/>
          </a:p>
        </p:txBody>
      </p:sp>
      <p:sp>
        <p:nvSpPr>
          <p:cNvPr id="14" name="Google Shape;14;p1"/>
          <p:cNvSpPr txBox="1">
            <a:spLocks noGrp="1"/>
          </p:cNvSpPr>
          <p:nvPr>
            <p:ph type="dt" idx="10"/>
          </p:nvPr>
        </p:nvSpPr>
        <p:spPr>
          <a:xfrm rot="5400000">
            <a:off x="7616730" y="1343026"/>
            <a:ext cx="742949" cy="228599"/>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825" b="0" i="0" u="none" strike="noStrike" cap="none">
                <a:solidFill>
                  <a:schemeClr val="lt1"/>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2pPr>
            <a:lvl3pPr marR="0" lvl="2"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3pPr>
            <a:lvl4pPr marR="0" lvl="3"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4pPr>
            <a:lvl5pPr marR="0" lvl="4"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5pPr>
            <a:lvl6pPr marR="0" lvl="5"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6pPr>
            <a:lvl7pPr marR="0" lvl="6"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7pPr>
            <a:lvl8pPr marR="0" lvl="7"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8pPr>
            <a:lvl9pPr marR="0" lvl="8"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5" name="Google Shape;15;p1"/>
          <p:cNvSpPr txBox="1">
            <a:spLocks noGrp="1"/>
          </p:cNvSpPr>
          <p:nvPr>
            <p:ph type="ftr" idx="11"/>
          </p:nvPr>
        </p:nvSpPr>
        <p:spPr>
          <a:xfrm rot="5400000">
            <a:off x="6713680" y="2418973"/>
            <a:ext cx="2894846" cy="228601"/>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825" b="0" i="0" u="none" strike="noStrike" cap="none">
                <a:solidFill>
                  <a:schemeClr val="lt1"/>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2pPr>
            <a:lvl3pPr marR="0" lvl="2"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3pPr>
            <a:lvl4pPr marR="0" lvl="3"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4pPr>
            <a:lvl5pPr marR="0" lvl="4"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5pPr>
            <a:lvl6pPr marR="0" lvl="5"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6pPr>
            <a:lvl7pPr marR="0" lvl="6"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7pPr>
            <a:lvl8pPr marR="0" lvl="7"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8pPr>
            <a:lvl9pPr marR="0" lvl="8"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6" name="Google Shape;16;p1"/>
          <p:cNvSpPr txBox="1">
            <a:spLocks noGrp="1"/>
          </p:cNvSpPr>
          <p:nvPr>
            <p:ph type="sldNum" idx="12"/>
          </p:nvPr>
        </p:nvSpPr>
        <p:spPr>
          <a:xfrm>
            <a:off x="7764406" y="221797"/>
            <a:ext cx="628649" cy="575765"/>
          </a:xfrm>
          <a:prstGeom prst="rect">
            <a:avLst/>
          </a:prstGeom>
          <a:noFill/>
          <a:ln>
            <a:noFill/>
          </a:ln>
        </p:spPr>
        <p:txBody>
          <a:bodyPr spcFirstLastPara="1" wrap="square" lIns="91425" tIns="45700" rIns="91425" bIns="45700" anchor="b" anchorCtr="0">
            <a:noAutofit/>
          </a:bodyPr>
          <a:lstStyle>
            <a:lvl1pPr marL="0" marR="0" lvl="0" indent="0" algn="r" rtl="0">
              <a:spcBef>
                <a:spcPts val="0"/>
              </a:spcBef>
              <a:spcAft>
                <a:spcPts val="0"/>
              </a:spcAft>
              <a:buClr>
                <a:schemeClr val="lt1"/>
              </a:buClr>
              <a:buSzPts val="2100"/>
              <a:buFont typeface="Century Gothic"/>
              <a:buNone/>
              <a:defRPr sz="2100" b="0" i="0" u="none" strike="noStrike" cap="none">
                <a:solidFill>
                  <a:schemeClr val="lt1"/>
                </a:solidFill>
                <a:latin typeface="Century Gothic"/>
                <a:ea typeface="Century Gothic"/>
                <a:cs typeface="Century Gothic"/>
                <a:sym typeface="Century Gothic"/>
              </a:defRPr>
            </a:lvl1pPr>
            <a:lvl2pPr marL="0" marR="0" lvl="1" indent="0" algn="r" rtl="0">
              <a:spcBef>
                <a:spcPts val="0"/>
              </a:spcBef>
              <a:spcAft>
                <a:spcPts val="0"/>
              </a:spcAft>
              <a:buClr>
                <a:schemeClr val="lt1"/>
              </a:buClr>
              <a:buSzPts val="2100"/>
              <a:buFont typeface="Century Gothic"/>
              <a:buNone/>
              <a:defRPr sz="2100" b="0" i="0" u="none" strike="noStrike" cap="none">
                <a:solidFill>
                  <a:schemeClr val="lt1"/>
                </a:solidFill>
                <a:latin typeface="Century Gothic"/>
                <a:ea typeface="Century Gothic"/>
                <a:cs typeface="Century Gothic"/>
                <a:sym typeface="Century Gothic"/>
              </a:defRPr>
            </a:lvl2pPr>
            <a:lvl3pPr marL="0" marR="0" lvl="2" indent="0" algn="r" rtl="0">
              <a:spcBef>
                <a:spcPts val="0"/>
              </a:spcBef>
              <a:spcAft>
                <a:spcPts val="0"/>
              </a:spcAft>
              <a:buClr>
                <a:schemeClr val="lt1"/>
              </a:buClr>
              <a:buSzPts val="2100"/>
              <a:buFont typeface="Century Gothic"/>
              <a:buNone/>
              <a:defRPr sz="2100" b="0" i="0" u="none" strike="noStrike" cap="none">
                <a:solidFill>
                  <a:schemeClr val="lt1"/>
                </a:solidFill>
                <a:latin typeface="Century Gothic"/>
                <a:ea typeface="Century Gothic"/>
                <a:cs typeface="Century Gothic"/>
                <a:sym typeface="Century Gothic"/>
              </a:defRPr>
            </a:lvl3pPr>
            <a:lvl4pPr marL="0" marR="0" lvl="3" indent="0" algn="r" rtl="0">
              <a:spcBef>
                <a:spcPts val="0"/>
              </a:spcBef>
              <a:spcAft>
                <a:spcPts val="0"/>
              </a:spcAft>
              <a:buClr>
                <a:schemeClr val="lt1"/>
              </a:buClr>
              <a:buSzPts val="2100"/>
              <a:buFont typeface="Century Gothic"/>
              <a:buNone/>
              <a:defRPr sz="2100" b="0" i="0" u="none" strike="noStrike" cap="none">
                <a:solidFill>
                  <a:schemeClr val="lt1"/>
                </a:solidFill>
                <a:latin typeface="Century Gothic"/>
                <a:ea typeface="Century Gothic"/>
                <a:cs typeface="Century Gothic"/>
                <a:sym typeface="Century Gothic"/>
              </a:defRPr>
            </a:lvl4pPr>
            <a:lvl5pPr marL="0" marR="0" lvl="4" indent="0" algn="r" rtl="0">
              <a:spcBef>
                <a:spcPts val="0"/>
              </a:spcBef>
              <a:spcAft>
                <a:spcPts val="0"/>
              </a:spcAft>
              <a:buClr>
                <a:schemeClr val="lt1"/>
              </a:buClr>
              <a:buSzPts val="2100"/>
              <a:buFont typeface="Century Gothic"/>
              <a:buNone/>
              <a:defRPr sz="2100" b="0" i="0" u="none" strike="noStrike" cap="none">
                <a:solidFill>
                  <a:schemeClr val="lt1"/>
                </a:solidFill>
                <a:latin typeface="Century Gothic"/>
                <a:ea typeface="Century Gothic"/>
                <a:cs typeface="Century Gothic"/>
                <a:sym typeface="Century Gothic"/>
              </a:defRPr>
            </a:lvl5pPr>
            <a:lvl6pPr marL="0" marR="0" lvl="5" indent="0" algn="r" rtl="0">
              <a:spcBef>
                <a:spcPts val="0"/>
              </a:spcBef>
              <a:spcAft>
                <a:spcPts val="0"/>
              </a:spcAft>
              <a:buClr>
                <a:schemeClr val="lt1"/>
              </a:buClr>
              <a:buSzPts val="2100"/>
              <a:buFont typeface="Century Gothic"/>
              <a:buNone/>
              <a:defRPr sz="2100" b="0" i="0" u="none" strike="noStrike" cap="none">
                <a:solidFill>
                  <a:schemeClr val="lt1"/>
                </a:solidFill>
                <a:latin typeface="Century Gothic"/>
                <a:ea typeface="Century Gothic"/>
                <a:cs typeface="Century Gothic"/>
                <a:sym typeface="Century Gothic"/>
              </a:defRPr>
            </a:lvl6pPr>
            <a:lvl7pPr marL="0" marR="0" lvl="6" indent="0" algn="r" rtl="0">
              <a:spcBef>
                <a:spcPts val="0"/>
              </a:spcBef>
              <a:spcAft>
                <a:spcPts val="0"/>
              </a:spcAft>
              <a:buClr>
                <a:schemeClr val="lt1"/>
              </a:buClr>
              <a:buSzPts val="2100"/>
              <a:buFont typeface="Century Gothic"/>
              <a:buNone/>
              <a:defRPr sz="2100" b="0" i="0" u="none" strike="noStrike" cap="none">
                <a:solidFill>
                  <a:schemeClr val="lt1"/>
                </a:solidFill>
                <a:latin typeface="Century Gothic"/>
                <a:ea typeface="Century Gothic"/>
                <a:cs typeface="Century Gothic"/>
                <a:sym typeface="Century Gothic"/>
              </a:defRPr>
            </a:lvl7pPr>
            <a:lvl8pPr marL="0" marR="0" lvl="7" indent="0" algn="r" rtl="0">
              <a:spcBef>
                <a:spcPts val="0"/>
              </a:spcBef>
              <a:spcAft>
                <a:spcPts val="0"/>
              </a:spcAft>
              <a:buClr>
                <a:schemeClr val="lt1"/>
              </a:buClr>
              <a:buSzPts val="2100"/>
              <a:buFont typeface="Century Gothic"/>
              <a:buNone/>
              <a:defRPr sz="2100" b="0" i="0" u="none" strike="noStrike" cap="none">
                <a:solidFill>
                  <a:schemeClr val="lt1"/>
                </a:solidFill>
                <a:latin typeface="Century Gothic"/>
                <a:ea typeface="Century Gothic"/>
                <a:cs typeface="Century Gothic"/>
                <a:sym typeface="Century Gothic"/>
              </a:defRPr>
            </a:lvl8pPr>
            <a:lvl9pPr marL="0" marR="0" lvl="8" indent="0" algn="r" rtl="0">
              <a:spcBef>
                <a:spcPts val="0"/>
              </a:spcBef>
              <a:spcAft>
                <a:spcPts val="0"/>
              </a:spcAft>
              <a:buClr>
                <a:schemeClr val="lt1"/>
              </a:buClr>
              <a:buSzPts val="2100"/>
              <a:buFont typeface="Century Gothic"/>
              <a:buNone/>
              <a:defRPr sz="210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Lst>
  <p:transition>
    <p:fade thruBlk="1"/>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a:blip r:embed="rId4">
            <a:alphaModFix/>
          </a:blip>
          <a:stretch>
            <a:fillRect/>
          </a:stretch>
        </a:blipFill>
        <a:effectLst/>
      </p:bgPr>
    </p:bg>
    <p:spTree>
      <p:nvGrpSpPr>
        <p:cNvPr id="1" name="Shape 151"/>
        <p:cNvGrpSpPr/>
        <p:nvPr/>
      </p:nvGrpSpPr>
      <p:grpSpPr>
        <a:xfrm>
          <a:off x="0" y="0"/>
          <a:ext cx="0" cy="0"/>
          <a:chOff x="0" y="0"/>
          <a:chExt cx="0" cy="0"/>
        </a:xfrm>
      </p:grpSpPr>
      <p:pic>
        <p:nvPicPr>
          <p:cNvPr id="152" name="Google Shape;152;p21"/>
          <p:cNvPicPr preferRelativeResize="0"/>
          <p:nvPr/>
        </p:nvPicPr>
        <p:blipFill rotWithShape="1">
          <a:blip r:embed="rId5">
            <a:alphaModFix/>
          </a:blip>
          <a:srcRect l="3613"/>
          <a:stretch/>
        </p:blipFill>
        <p:spPr>
          <a:xfrm>
            <a:off x="0" y="2002264"/>
            <a:ext cx="3027759" cy="3141236"/>
          </a:xfrm>
          <a:prstGeom prst="rect">
            <a:avLst/>
          </a:prstGeom>
          <a:noFill/>
          <a:ln>
            <a:noFill/>
          </a:ln>
        </p:spPr>
      </p:pic>
      <p:pic>
        <p:nvPicPr>
          <p:cNvPr id="153" name="Google Shape;153;p21"/>
          <p:cNvPicPr preferRelativeResize="0"/>
          <p:nvPr/>
        </p:nvPicPr>
        <p:blipFill rotWithShape="1">
          <a:blip r:embed="rId6">
            <a:alphaModFix/>
          </a:blip>
          <a:srcRect l="35640"/>
          <a:stretch/>
        </p:blipFill>
        <p:spPr>
          <a:xfrm>
            <a:off x="0" y="2169261"/>
            <a:ext cx="1141809" cy="1774090"/>
          </a:xfrm>
          <a:prstGeom prst="rect">
            <a:avLst/>
          </a:prstGeom>
          <a:noFill/>
          <a:ln>
            <a:noFill/>
          </a:ln>
        </p:spPr>
      </p:pic>
      <p:sp>
        <p:nvSpPr>
          <p:cNvPr id="154" name="Google Shape;154;p21"/>
          <p:cNvSpPr/>
          <p:nvPr/>
        </p:nvSpPr>
        <p:spPr>
          <a:xfrm>
            <a:off x="6456759" y="1257300"/>
            <a:ext cx="2114550" cy="2114550"/>
          </a:xfrm>
          <a:prstGeom prst="ellipse">
            <a:avLst/>
          </a:prstGeom>
          <a:gradFill>
            <a:gsLst>
              <a:gs pos="0">
                <a:srgbClr val="F3F3F3">
                  <a:alpha val="6666"/>
                </a:srgbClr>
              </a:gs>
              <a:gs pos="36000">
                <a:srgbClr val="F3F3F3">
                  <a:alpha val="5882"/>
                </a:srgbClr>
              </a:gs>
              <a:gs pos="69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5" name="Google Shape;155;p21"/>
          <p:cNvPicPr preferRelativeResize="0"/>
          <p:nvPr/>
        </p:nvPicPr>
        <p:blipFill rotWithShape="1">
          <a:blip r:embed="rId7">
            <a:alphaModFix/>
          </a:blip>
          <a:srcRect t="28812"/>
          <a:stretch/>
        </p:blipFill>
        <p:spPr>
          <a:xfrm>
            <a:off x="5999560" y="1"/>
            <a:ext cx="1202540" cy="856055"/>
          </a:xfrm>
          <a:prstGeom prst="rect">
            <a:avLst/>
          </a:prstGeom>
          <a:noFill/>
          <a:ln>
            <a:noFill/>
          </a:ln>
        </p:spPr>
      </p:pic>
      <p:pic>
        <p:nvPicPr>
          <p:cNvPr id="156" name="Google Shape;156;p21"/>
          <p:cNvPicPr preferRelativeResize="0"/>
          <p:nvPr/>
        </p:nvPicPr>
        <p:blipFill rotWithShape="1">
          <a:blip r:embed="rId8">
            <a:alphaModFix/>
          </a:blip>
          <a:srcRect b="23320"/>
          <a:stretch/>
        </p:blipFill>
        <p:spPr>
          <a:xfrm>
            <a:off x="6454408" y="4572000"/>
            <a:ext cx="745301" cy="571500"/>
          </a:xfrm>
          <a:prstGeom prst="rect">
            <a:avLst/>
          </a:prstGeom>
          <a:noFill/>
          <a:ln>
            <a:noFill/>
          </a:ln>
        </p:spPr>
      </p:pic>
      <p:sp>
        <p:nvSpPr>
          <p:cNvPr id="157" name="Google Shape;157;p21"/>
          <p:cNvSpPr/>
          <p:nvPr/>
        </p:nvSpPr>
        <p:spPr>
          <a:xfrm>
            <a:off x="7828359" y="0"/>
            <a:ext cx="514350" cy="857250"/>
          </a:xfrm>
          <a:prstGeom prst="rect">
            <a:avLst/>
          </a:prstGeom>
          <a:solidFill>
            <a:schemeClr val="accent1"/>
          </a:solidFill>
          <a:ln>
            <a:noFill/>
          </a:ln>
          <a:effectLst>
            <a:outerShdw blurRad="38100" dist="25400" dir="5400000" rotWithShape="0">
              <a:srgbClr val="000000">
                <a:alpha val="4470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21"/>
          <p:cNvSpPr txBox="1">
            <a:spLocks noGrp="1"/>
          </p:cNvSpPr>
          <p:nvPr>
            <p:ph type="title"/>
          </p:nvPr>
        </p:nvSpPr>
        <p:spPr>
          <a:xfrm>
            <a:off x="484584" y="339538"/>
            <a:ext cx="7053542" cy="105039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Clr>
                <a:schemeClr val="dk2"/>
              </a:buClr>
              <a:buSzPts val="3150"/>
              <a:buFont typeface="Century Gothic"/>
              <a:buNone/>
              <a:defRPr sz="3150" b="0" i="0" u="none" strike="noStrike" cap="none">
                <a:solidFill>
                  <a:schemeClr val="dk2"/>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dk2"/>
                </a:solidFill>
              </a:defRPr>
            </a:lvl2pPr>
            <a:lvl3pPr marR="0" lvl="2" algn="l" rtl="0">
              <a:spcBef>
                <a:spcPts val="0"/>
              </a:spcBef>
              <a:spcAft>
                <a:spcPts val="0"/>
              </a:spcAft>
              <a:buSzPts val="1400"/>
              <a:buNone/>
              <a:defRPr sz="1800" b="0" i="0" u="none" strike="noStrike" cap="none">
                <a:solidFill>
                  <a:schemeClr val="dk2"/>
                </a:solidFill>
              </a:defRPr>
            </a:lvl3pPr>
            <a:lvl4pPr marR="0" lvl="3" algn="l" rtl="0">
              <a:spcBef>
                <a:spcPts val="0"/>
              </a:spcBef>
              <a:spcAft>
                <a:spcPts val="0"/>
              </a:spcAft>
              <a:buSzPts val="1400"/>
              <a:buNone/>
              <a:defRPr sz="1800" b="0" i="0" u="none" strike="noStrike" cap="none">
                <a:solidFill>
                  <a:schemeClr val="dk2"/>
                </a:solidFill>
              </a:defRPr>
            </a:lvl4pPr>
            <a:lvl5pPr marR="0" lvl="4" algn="l" rtl="0">
              <a:spcBef>
                <a:spcPts val="0"/>
              </a:spcBef>
              <a:spcAft>
                <a:spcPts val="0"/>
              </a:spcAft>
              <a:buSzPts val="1400"/>
              <a:buNone/>
              <a:defRPr sz="1800" b="0" i="0" u="none" strike="noStrike" cap="none">
                <a:solidFill>
                  <a:schemeClr val="dk2"/>
                </a:solidFill>
              </a:defRPr>
            </a:lvl5pPr>
            <a:lvl6pPr marR="0" lvl="5" algn="l" rtl="0">
              <a:spcBef>
                <a:spcPts val="0"/>
              </a:spcBef>
              <a:spcAft>
                <a:spcPts val="0"/>
              </a:spcAft>
              <a:buSzPts val="1400"/>
              <a:buNone/>
              <a:defRPr sz="1800" b="0" i="0" u="none" strike="noStrike" cap="none">
                <a:solidFill>
                  <a:schemeClr val="dk2"/>
                </a:solidFill>
              </a:defRPr>
            </a:lvl6pPr>
            <a:lvl7pPr marR="0" lvl="6" algn="l" rtl="0">
              <a:spcBef>
                <a:spcPts val="0"/>
              </a:spcBef>
              <a:spcAft>
                <a:spcPts val="0"/>
              </a:spcAft>
              <a:buSzPts val="1400"/>
              <a:buNone/>
              <a:defRPr sz="1800" b="0" i="0" u="none" strike="noStrike" cap="none">
                <a:solidFill>
                  <a:schemeClr val="dk2"/>
                </a:solidFill>
              </a:defRPr>
            </a:lvl7pPr>
            <a:lvl8pPr marR="0" lvl="7" algn="l" rtl="0">
              <a:spcBef>
                <a:spcPts val="0"/>
              </a:spcBef>
              <a:spcAft>
                <a:spcPts val="0"/>
              </a:spcAft>
              <a:buSzPts val="1400"/>
              <a:buNone/>
              <a:defRPr sz="1800" b="0" i="0" u="none" strike="noStrike" cap="none">
                <a:solidFill>
                  <a:schemeClr val="dk2"/>
                </a:solidFill>
              </a:defRPr>
            </a:lvl8pPr>
            <a:lvl9pPr marR="0" lvl="8" algn="l" rtl="0">
              <a:spcBef>
                <a:spcPts val="0"/>
              </a:spcBef>
              <a:spcAft>
                <a:spcPts val="0"/>
              </a:spcAft>
              <a:buSzPts val="1400"/>
              <a:buNone/>
              <a:defRPr sz="1800" b="0" i="0" u="none" strike="noStrike" cap="none">
                <a:solidFill>
                  <a:schemeClr val="dk2"/>
                </a:solidFill>
              </a:defRPr>
            </a:lvl9pPr>
          </a:lstStyle>
          <a:p>
            <a:endParaRPr/>
          </a:p>
        </p:txBody>
      </p:sp>
      <p:sp>
        <p:nvSpPr>
          <p:cNvPr id="159" name="Google Shape;159;p21"/>
          <p:cNvSpPr txBox="1">
            <a:spLocks noGrp="1"/>
          </p:cNvSpPr>
          <p:nvPr>
            <p:ph type="body" idx="1"/>
          </p:nvPr>
        </p:nvSpPr>
        <p:spPr>
          <a:xfrm>
            <a:off x="827484" y="1539689"/>
            <a:ext cx="6709906" cy="3146611"/>
          </a:xfrm>
          <a:prstGeom prst="rect">
            <a:avLst/>
          </a:prstGeom>
          <a:noFill/>
          <a:ln>
            <a:noFill/>
          </a:ln>
        </p:spPr>
        <p:txBody>
          <a:bodyPr spcFirstLastPara="1" wrap="square" lIns="91425" tIns="45700" rIns="91425" bIns="45700" anchor="t" anchorCtr="0">
            <a:normAutofit/>
          </a:bodyPr>
          <a:lstStyle>
            <a:lvl1pPr marL="457200" marR="0" lvl="0" indent="-304800" algn="l" rtl="0">
              <a:spcBef>
                <a:spcPts val="750"/>
              </a:spcBef>
              <a:spcAft>
                <a:spcPts val="0"/>
              </a:spcAft>
              <a:buClr>
                <a:srgbClr val="F7F7F7"/>
              </a:buClr>
              <a:buSzPts val="1200"/>
              <a:buFont typeface="Noto Sans Symbols"/>
              <a:buChar char="►"/>
              <a:defRPr sz="1500" b="0" i="0" u="none" strike="noStrike" cap="none">
                <a:solidFill>
                  <a:schemeClr val="dk1"/>
                </a:solidFill>
                <a:latin typeface="Century Gothic"/>
                <a:ea typeface="Century Gothic"/>
                <a:cs typeface="Century Gothic"/>
                <a:sym typeface="Century Gothic"/>
              </a:defRPr>
            </a:lvl1pPr>
            <a:lvl2pPr marL="914400" marR="0" lvl="1" indent="-297180" algn="l" rtl="0">
              <a:spcBef>
                <a:spcPts val="750"/>
              </a:spcBef>
              <a:spcAft>
                <a:spcPts val="0"/>
              </a:spcAft>
              <a:buClr>
                <a:srgbClr val="F7F7F7"/>
              </a:buClr>
              <a:buSzPts val="1080"/>
              <a:buFont typeface="Noto Sans Symbols"/>
              <a:buChar char="►"/>
              <a:defRPr sz="1350" b="0" i="0" u="none" strike="noStrike" cap="none">
                <a:solidFill>
                  <a:schemeClr val="dk1"/>
                </a:solidFill>
                <a:latin typeface="Century Gothic"/>
                <a:ea typeface="Century Gothic"/>
                <a:cs typeface="Century Gothic"/>
                <a:sym typeface="Century Gothic"/>
              </a:defRPr>
            </a:lvl2pPr>
            <a:lvl3pPr marL="1371600" marR="0" lvl="2" indent="-289560" algn="l" rtl="0">
              <a:spcBef>
                <a:spcPts val="750"/>
              </a:spcBef>
              <a:spcAft>
                <a:spcPts val="0"/>
              </a:spcAft>
              <a:buClr>
                <a:srgbClr val="F7F7F7"/>
              </a:buClr>
              <a:buSzPts val="960"/>
              <a:buFont typeface="Noto Sans Symbols"/>
              <a:buChar char="►"/>
              <a:defRPr sz="1200" b="0" i="0" u="none" strike="noStrike" cap="none">
                <a:solidFill>
                  <a:schemeClr val="dk1"/>
                </a:solidFill>
                <a:latin typeface="Century Gothic"/>
                <a:ea typeface="Century Gothic"/>
                <a:cs typeface="Century Gothic"/>
                <a:sym typeface="Century Gothic"/>
              </a:defRPr>
            </a:lvl3pPr>
            <a:lvl4pPr marL="1828800" marR="0" lvl="3" indent="-281939" algn="l" rtl="0">
              <a:spcBef>
                <a:spcPts val="750"/>
              </a:spcBef>
              <a:spcAft>
                <a:spcPts val="0"/>
              </a:spcAft>
              <a:buClr>
                <a:srgbClr val="F7F7F7"/>
              </a:buClr>
              <a:buSzPts val="840"/>
              <a:buFont typeface="Noto Sans Symbols"/>
              <a:buChar char="►"/>
              <a:defRPr sz="1050" b="0" i="0" u="none" strike="noStrike" cap="none">
                <a:solidFill>
                  <a:schemeClr val="dk1"/>
                </a:solidFill>
                <a:latin typeface="Century Gothic"/>
                <a:ea typeface="Century Gothic"/>
                <a:cs typeface="Century Gothic"/>
                <a:sym typeface="Century Gothic"/>
              </a:defRPr>
            </a:lvl4pPr>
            <a:lvl5pPr marL="2286000" marR="0" lvl="4" indent="-281939" algn="l" rtl="0">
              <a:spcBef>
                <a:spcPts val="750"/>
              </a:spcBef>
              <a:spcAft>
                <a:spcPts val="0"/>
              </a:spcAft>
              <a:buClr>
                <a:srgbClr val="F7F7F7"/>
              </a:buClr>
              <a:buSzPts val="840"/>
              <a:buFont typeface="Noto Sans Symbols"/>
              <a:buChar char="►"/>
              <a:defRPr sz="1050" b="0" i="0" u="none" strike="noStrike" cap="none">
                <a:solidFill>
                  <a:schemeClr val="dk1"/>
                </a:solidFill>
                <a:latin typeface="Century Gothic"/>
                <a:ea typeface="Century Gothic"/>
                <a:cs typeface="Century Gothic"/>
                <a:sym typeface="Century Gothic"/>
              </a:defRPr>
            </a:lvl5pPr>
            <a:lvl6pPr marL="2743200" marR="0" lvl="5" indent="-281939" algn="l" rtl="0">
              <a:spcBef>
                <a:spcPts val="750"/>
              </a:spcBef>
              <a:spcAft>
                <a:spcPts val="0"/>
              </a:spcAft>
              <a:buClr>
                <a:srgbClr val="F7F7F7"/>
              </a:buClr>
              <a:buSzPts val="840"/>
              <a:buFont typeface="Noto Sans Symbols"/>
              <a:buChar char="►"/>
              <a:defRPr sz="1050" b="0" i="0" u="none" strike="noStrike" cap="none">
                <a:solidFill>
                  <a:schemeClr val="dk1"/>
                </a:solidFill>
                <a:latin typeface="Century Gothic"/>
                <a:ea typeface="Century Gothic"/>
                <a:cs typeface="Century Gothic"/>
                <a:sym typeface="Century Gothic"/>
              </a:defRPr>
            </a:lvl6pPr>
            <a:lvl7pPr marL="3200400" marR="0" lvl="6" indent="-281939" algn="l" rtl="0">
              <a:spcBef>
                <a:spcPts val="750"/>
              </a:spcBef>
              <a:spcAft>
                <a:spcPts val="0"/>
              </a:spcAft>
              <a:buClr>
                <a:srgbClr val="F7F7F7"/>
              </a:buClr>
              <a:buSzPts val="840"/>
              <a:buFont typeface="Noto Sans Symbols"/>
              <a:buChar char="►"/>
              <a:defRPr sz="1050" b="0" i="0" u="none" strike="noStrike" cap="none">
                <a:solidFill>
                  <a:schemeClr val="dk1"/>
                </a:solidFill>
                <a:latin typeface="Century Gothic"/>
                <a:ea typeface="Century Gothic"/>
                <a:cs typeface="Century Gothic"/>
                <a:sym typeface="Century Gothic"/>
              </a:defRPr>
            </a:lvl7pPr>
            <a:lvl8pPr marL="3657600" marR="0" lvl="7" indent="-281940" algn="l" rtl="0">
              <a:spcBef>
                <a:spcPts val="750"/>
              </a:spcBef>
              <a:spcAft>
                <a:spcPts val="0"/>
              </a:spcAft>
              <a:buClr>
                <a:srgbClr val="F7F7F7"/>
              </a:buClr>
              <a:buSzPts val="840"/>
              <a:buFont typeface="Noto Sans Symbols"/>
              <a:buChar char="►"/>
              <a:defRPr sz="1050" b="0" i="0" u="none" strike="noStrike" cap="none">
                <a:solidFill>
                  <a:schemeClr val="dk1"/>
                </a:solidFill>
                <a:latin typeface="Century Gothic"/>
                <a:ea typeface="Century Gothic"/>
                <a:cs typeface="Century Gothic"/>
                <a:sym typeface="Century Gothic"/>
              </a:defRPr>
            </a:lvl8pPr>
            <a:lvl9pPr marL="4114800" marR="0" lvl="8" indent="-281940" algn="l" rtl="0">
              <a:spcBef>
                <a:spcPts val="750"/>
              </a:spcBef>
              <a:spcAft>
                <a:spcPts val="0"/>
              </a:spcAft>
              <a:buClr>
                <a:srgbClr val="F7F7F7"/>
              </a:buClr>
              <a:buSzPts val="840"/>
              <a:buFont typeface="Noto Sans Symbols"/>
              <a:buChar char="►"/>
              <a:defRPr sz="1050" b="0" i="0" u="none" strike="noStrike" cap="none">
                <a:solidFill>
                  <a:schemeClr val="dk1"/>
                </a:solidFill>
                <a:latin typeface="Century Gothic"/>
                <a:ea typeface="Century Gothic"/>
                <a:cs typeface="Century Gothic"/>
                <a:sym typeface="Century Gothic"/>
              </a:defRPr>
            </a:lvl9pPr>
          </a:lstStyle>
          <a:p>
            <a:endParaRPr/>
          </a:p>
        </p:txBody>
      </p:sp>
      <p:sp>
        <p:nvSpPr>
          <p:cNvPr id="160" name="Google Shape;160;p21"/>
          <p:cNvSpPr txBox="1">
            <a:spLocks noGrp="1"/>
          </p:cNvSpPr>
          <p:nvPr>
            <p:ph type="dt" idx="10"/>
          </p:nvPr>
        </p:nvSpPr>
        <p:spPr>
          <a:xfrm rot="5400000">
            <a:off x="7616730" y="1343026"/>
            <a:ext cx="742949" cy="228599"/>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825" b="0" i="0" u="none" strike="noStrike" cap="none">
                <a:solidFill>
                  <a:srgbClr val="888888"/>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2pPr>
            <a:lvl3pPr marR="0" lvl="2"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3pPr>
            <a:lvl4pPr marR="0" lvl="3"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4pPr>
            <a:lvl5pPr marR="0" lvl="4"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5pPr>
            <a:lvl6pPr marR="0" lvl="5"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6pPr>
            <a:lvl7pPr marR="0" lvl="6"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7pPr>
            <a:lvl8pPr marR="0" lvl="7"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8pPr>
            <a:lvl9pPr marR="0" lvl="8"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161" name="Google Shape;161;p21"/>
          <p:cNvSpPr txBox="1">
            <a:spLocks noGrp="1"/>
          </p:cNvSpPr>
          <p:nvPr>
            <p:ph type="ftr" idx="11"/>
          </p:nvPr>
        </p:nvSpPr>
        <p:spPr>
          <a:xfrm rot="5400000">
            <a:off x="6713680" y="2418973"/>
            <a:ext cx="2894846" cy="228601"/>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825" b="0" i="0" u="none" strike="noStrike" cap="none">
                <a:solidFill>
                  <a:srgbClr val="888888"/>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2pPr>
            <a:lvl3pPr marR="0" lvl="2"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3pPr>
            <a:lvl4pPr marR="0" lvl="3"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4pPr>
            <a:lvl5pPr marR="0" lvl="4"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5pPr>
            <a:lvl6pPr marR="0" lvl="5"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6pPr>
            <a:lvl7pPr marR="0" lvl="6"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7pPr>
            <a:lvl8pPr marR="0" lvl="7"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8pPr>
            <a:lvl9pPr marR="0" lvl="8"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162" name="Google Shape;162;p21"/>
          <p:cNvSpPr txBox="1">
            <a:spLocks noGrp="1"/>
          </p:cNvSpPr>
          <p:nvPr>
            <p:ph type="sldNum" idx="12"/>
          </p:nvPr>
        </p:nvSpPr>
        <p:spPr>
          <a:xfrm>
            <a:off x="7764406" y="221797"/>
            <a:ext cx="628649" cy="575765"/>
          </a:xfrm>
          <a:prstGeom prst="rect">
            <a:avLst/>
          </a:prstGeom>
          <a:noFill/>
          <a:ln>
            <a:noFill/>
          </a:ln>
        </p:spPr>
        <p:txBody>
          <a:bodyPr spcFirstLastPara="1" wrap="square" lIns="91425" tIns="45700" rIns="91425" bIns="45700" anchor="b" anchorCtr="0">
            <a:noAutofit/>
          </a:bodyPr>
          <a:lstStyle>
            <a:lvl1pPr marL="0" marR="0" lvl="0" indent="0" algn="r" rtl="0">
              <a:spcBef>
                <a:spcPts val="0"/>
              </a:spcBef>
              <a:spcAft>
                <a:spcPts val="0"/>
              </a:spcAft>
              <a:buClr>
                <a:srgbClr val="888888"/>
              </a:buClr>
              <a:buSzPts val="2100"/>
              <a:buFont typeface="Century Gothic"/>
              <a:buNone/>
              <a:defRPr sz="2100" b="0" i="0" u="none" strike="noStrike" cap="none">
                <a:solidFill>
                  <a:srgbClr val="888888"/>
                </a:solidFill>
                <a:latin typeface="Century Gothic"/>
                <a:ea typeface="Century Gothic"/>
                <a:cs typeface="Century Gothic"/>
                <a:sym typeface="Century Gothic"/>
              </a:defRPr>
            </a:lvl1pPr>
            <a:lvl2pPr marL="0" marR="0" lvl="1" indent="0" algn="r" rtl="0">
              <a:spcBef>
                <a:spcPts val="0"/>
              </a:spcBef>
              <a:spcAft>
                <a:spcPts val="0"/>
              </a:spcAft>
              <a:buClr>
                <a:srgbClr val="888888"/>
              </a:buClr>
              <a:buSzPts val="2100"/>
              <a:buFont typeface="Century Gothic"/>
              <a:buNone/>
              <a:defRPr sz="2100" b="0" i="0" u="none" strike="noStrike" cap="none">
                <a:solidFill>
                  <a:srgbClr val="888888"/>
                </a:solidFill>
                <a:latin typeface="Century Gothic"/>
                <a:ea typeface="Century Gothic"/>
                <a:cs typeface="Century Gothic"/>
                <a:sym typeface="Century Gothic"/>
              </a:defRPr>
            </a:lvl2pPr>
            <a:lvl3pPr marL="0" marR="0" lvl="2" indent="0" algn="r" rtl="0">
              <a:spcBef>
                <a:spcPts val="0"/>
              </a:spcBef>
              <a:spcAft>
                <a:spcPts val="0"/>
              </a:spcAft>
              <a:buClr>
                <a:srgbClr val="888888"/>
              </a:buClr>
              <a:buSzPts val="2100"/>
              <a:buFont typeface="Century Gothic"/>
              <a:buNone/>
              <a:defRPr sz="2100" b="0" i="0" u="none" strike="noStrike" cap="none">
                <a:solidFill>
                  <a:srgbClr val="888888"/>
                </a:solidFill>
                <a:latin typeface="Century Gothic"/>
                <a:ea typeface="Century Gothic"/>
                <a:cs typeface="Century Gothic"/>
                <a:sym typeface="Century Gothic"/>
              </a:defRPr>
            </a:lvl3pPr>
            <a:lvl4pPr marL="0" marR="0" lvl="3" indent="0" algn="r" rtl="0">
              <a:spcBef>
                <a:spcPts val="0"/>
              </a:spcBef>
              <a:spcAft>
                <a:spcPts val="0"/>
              </a:spcAft>
              <a:buClr>
                <a:srgbClr val="888888"/>
              </a:buClr>
              <a:buSzPts val="2100"/>
              <a:buFont typeface="Century Gothic"/>
              <a:buNone/>
              <a:defRPr sz="2100" b="0" i="0" u="none" strike="noStrike" cap="none">
                <a:solidFill>
                  <a:srgbClr val="888888"/>
                </a:solidFill>
                <a:latin typeface="Century Gothic"/>
                <a:ea typeface="Century Gothic"/>
                <a:cs typeface="Century Gothic"/>
                <a:sym typeface="Century Gothic"/>
              </a:defRPr>
            </a:lvl4pPr>
            <a:lvl5pPr marL="0" marR="0" lvl="4" indent="0" algn="r" rtl="0">
              <a:spcBef>
                <a:spcPts val="0"/>
              </a:spcBef>
              <a:spcAft>
                <a:spcPts val="0"/>
              </a:spcAft>
              <a:buClr>
                <a:srgbClr val="888888"/>
              </a:buClr>
              <a:buSzPts val="2100"/>
              <a:buFont typeface="Century Gothic"/>
              <a:buNone/>
              <a:defRPr sz="2100" b="0" i="0" u="none" strike="noStrike" cap="none">
                <a:solidFill>
                  <a:srgbClr val="888888"/>
                </a:solidFill>
                <a:latin typeface="Century Gothic"/>
                <a:ea typeface="Century Gothic"/>
                <a:cs typeface="Century Gothic"/>
                <a:sym typeface="Century Gothic"/>
              </a:defRPr>
            </a:lvl5pPr>
            <a:lvl6pPr marL="0" marR="0" lvl="5" indent="0" algn="r" rtl="0">
              <a:spcBef>
                <a:spcPts val="0"/>
              </a:spcBef>
              <a:spcAft>
                <a:spcPts val="0"/>
              </a:spcAft>
              <a:buClr>
                <a:srgbClr val="888888"/>
              </a:buClr>
              <a:buSzPts val="2100"/>
              <a:buFont typeface="Century Gothic"/>
              <a:buNone/>
              <a:defRPr sz="2100" b="0" i="0" u="none" strike="noStrike" cap="none">
                <a:solidFill>
                  <a:srgbClr val="888888"/>
                </a:solidFill>
                <a:latin typeface="Century Gothic"/>
                <a:ea typeface="Century Gothic"/>
                <a:cs typeface="Century Gothic"/>
                <a:sym typeface="Century Gothic"/>
              </a:defRPr>
            </a:lvl6pPr>
            <a:lvl7pPr marL="0" marR="0" lvl="6" indent="0" algn="r" rtl="0">
              <a:spcBef>
                <a:spcPts val="0"/>
              </a:spcBef>
              <a:spcAft>
                <a:spcPts val="0"/>
              </a:spcAft>
              <a:buClr>
                <a:srgbClr val="888888"/>
              </a:buClr>
              <a:buSzPts val="2100"/>
              <a:buFont typeface="Century Gothic"/>
              <a:buNone/>
              <a:defRPr sz="2100" b="0" i="0" u="none" strike="noStrike" cap="none">
                <a:solidFill>
                  <a:srgbClr val="888888"/>
                </a:solidFill>
                <a:latin typeface="Century Gothic"/>
                <a:ea typeface="Century Gothic"/>
                <a:cs typeface="Century Gothic"/>
                <a:sym typeface="Century Gothic"/>
              </a:defRPr>
            </a:lvl7pPr>
            <a:lvl8pPr marL="0" marR="0" lvl="7" indent="0" algn="r" rtl="0">
              <a:spcBef>
                <a:spcPts val="0"/>
              </a:spcBef>
              <a:spcAft>
                <a:spcPts val="0"/>
              </a:spcAft>
              <a:buClr>
                <a:srgbClr val="888888"/>
              </a:buClr>
              <a:buSzPts val="2100"/>
              <a:buFont typeface="Century Gothic"/>
              <a:buNone/>
              <a:defRPr sz="2100" b="0" i="0" u="none" strike="noStrike" cap="none">
                <a:solidFill>
                  <a:srgbClr val="888888"/>
                </a:solidFill>
                <a:latin typeface="Century Gothic"/>
                <a:ea typeface="Century Gothic"/>
                <a:cs typeface="Century Gothic"/>
                <a:sym typeface="Century Gothic"/>
              </a:defRPr>
            </a:lvl8pPr>
            <a:lvl9pPr marL="0" marR="0" lvl="8" indent="0" algn="r" rtl="0">
              <a:spcBef>
                <a:spcPts val="0"/>
              </a:spcBef>
              <a:spcAft>
                <a:spcPts val="0"/>
              </a:spcAft>
              <a:buClr>
                <a:srgbClr val="888888"/>
              </a:buClr>
              <a:buSzPts val="2100"/>
              <a:buFont typeface="Century Gothic"/>
              <a:buNone/>
              <a:defRPr sz="2100" b="0" i="0" u="none" strike="noStrike" cap="none">
                <a:solidFill>
                  <a:srgbClr val="888888"/>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67" r:id="rId1"/>
    <p:sldLayoutId id="2147483668" r:id="rId2"/>
  </p:sldLayoutIdLst>
  <p:transition>
    <p:fade thruBlk="1"/>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image" Target="../media/image17.pn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2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25.png"/></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0.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rgbClr val="FFFFFF"/>
            </a:gs>
            <a:gs pos="100000">
              <a:srgbClr val="B3B3B3"/>
            </a:gs>
          </a:gsLst>
          <a:path path="circle">
            <a:fillToRect l="50000" t="50000" r="50000" b="50000"/>
          </a:path>
          <a:tileRect/>
        </a:gradFill>
        <a:effectLst/>
      </p:bgPr>
    </p:bg>
    <p:spTree>
      <p:nvGrpSpPr>
        <p:cNvPr id="1" name="Shape 174"/>
        <p:cNvGrpSpPr/>
        <p:nvPr/>
      </p:nvGrpSpPr>
      <p:grpSpPr>
        <a:xfrm>
          <a:off x="0" y="0"/>
          <a:ext cx="0" cy="0"/>
          <a:chOff x="0" y="0"/>
          <a:chExt cx="0" cy="0"/>
        </a:xfrm>
      </p:grpSpPr>
      <p:sp>
        <p:nvSpPr>
          <p:cNvPr id="175" name="Google Shape;175;p24"/>
          <p:cNvSpPr txBox="1">
            <a:spLocks noGrp="1"/>
          </p:cNvSpPr>
          <p:nvPr>
            <p:ph type="ctrTitle"/>
          </p:nvPr>
        </p:nvSpPr>
        <p:spPr>
          <a:xfrm>
            <a:off x="1680302" y="1188925"/>
            <a:ext cx="5783400" cy="1457400"/>
          </a:xfrm>
          <a:prstGeom prst="rect">
            <a:avLst/>
          </a:prstGeom>
          <a:noFill/>
          <a:ln>
            <a:noFill/>
          </a:ln>
        </p:spPr>
        <p:txBody>
          <a:bodyPr spcFirstLastPara="1" wrap="square" lIns="91425" tIns="91425" rIns="91425" bIns="91425" anchor="t" anchorCtr="0">
            <a:normAutofit/>
          </a:bodyPr>
          <a:lstStyle/>
          <a:p>
            <a:pPr marL="0" lvl="0" indent="0" algn="ctr" rtl="0">
              <a:spcBef>
                <a:spcPts val="0"/>
              </a:spcBef>
              <a:spcAft>
                <a:spcPts val="0"/>
              </a:spcAft>
              <a:buClr>
                <a:srgbClr val="000000"/>
              </a:buClr>
              <a:buSzPts val="4000"/>
              <a:buFont typeface="Century Gothic"/>
              <a:buNone/>
            </a:pPr>
            <a:r>
              <a:rPr lang="en-US">
                <a:solidFill>
                  <a:srgbClr val="000000"/>
                </a:solidFill>
              </a:rPr>
              <a:t>DBMS Implementation project Part III</a:t>
            </a:r>
            <a:endParaRPr/>
          </a:p>
        </p:txBody>
      </p:sp>
      <p:sp>
        <p:nvSpPr>
          <p:cNvPr id="176" name="Google Shape;176;p24"/>
          <p:cNvSpPr txBox="1">
            <a:spLocks noGrp="1"/>
          </p:cNvSpPr>
          <p:nvPr>
            <p:ph type="subTitle" idx="1"/>
          </p:nvPr>
        </p:nvSpPr>
        <p:spPr>
          <a:xfrm>
            <a:off x="1680302" y="3049450"/>
            <a:ext cx="5783400" cy="909000"/>
          </a:xfrm>
          <a:prstGeom prst="rect">
            <a:avLst/>
          </a:prstGeom>
          <a:noFill/>
          <a:ln>
            <a:noFill/>
          </a:ln>
        </p:spPr>
        <p:txBody>
          <a:bodyPr spcFirstLastPara="1" wrap="square" lIns="91425" tIns="91425" rIns="91425" bIns="91425" anchor="t" anchorCtr="0">
            <a:normAutofit/>
          </a:bodyPr>
          <a:lstStyle/>
          <a:p>
            <a:pPr marL="0" lvl="0" indent="0" algn="ctr" rtl="0">
              <a:lnSpc>
                <a:spcPct val="100000"/>
              </a:lnSpc>
              <a:spcBef>
                <a:spcPts val="0"/>
              </a:spcBef>
              <a:spcAft>
                <a:spcPts val="0"/>
              </a:spcAft>
              <a:buSzPts val="2400"/>
              <a:buNone/>
            </a:pPr>
            <a:r>
              <a:rPr lang="en-US">
                <a:solidFill>
                  <a:srgbClr val="000000"/>
                </a:solidFill>
              </a:rPr>
              <a:t>Pooja Nalan &amp; Utsav Raychaudhuri</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rgbClr val="FFFFFF"/>
            </a:gs>
            <a:gs pos="100000">
              <a:srgbClr val="B3B3B3"/>
            </a:gs>
          </a:gsLst>
          <a:path path="circle">
            <a:fillToRect l="50000" t="50000" r="50000" b="50000"/>
          </a:path>
          <a:tileRect/>
        </a:gradFill>
        <a:effectLst/>
      </p:bgPr>
    </p:bg>
    <p:spTree>
      <p:nvGrpSpPr>
        <p:cNvPr id="1" name="Shape 266"/>
        <p:cNvGrpSpPr/>
        <p:nvPr/>
      </p:nvGrpSpPr>
      <p:grpSpPr>
        <a:xfrm>
          <a:off x="0" y="0"/>
          <a:ext cx="0" cy="0"/>
          <a:chOff x="0" y="0"/>
          <a:chExt cx="0" cy="0"/>
        </a:xfrm>
      </p:grpSpPr>
      <p:sp>
        <p:nvSpPr>
          <p:cNvPr id="267" name="Google Shape;267;p33"/>
          <p:cNvSpPr txBox="1">
            <a:spLocks noGrp="1"/>
          </p:cNvSpPr>
          <p:nvPr>
            <p:ph type="title"/>
          </p:nvPr>
        </p:nvSpPr>
        <p:spPr>
          <a:xfrm>
            <a:off x="311700" y="349673"/>
            <a:ext cx="8520600" cy="645000"/>
          </a:xfrm>
          <a:prstGeom prst="rect">
            <a:avLst/>
          </a:prstGeom>
          <a:noFill/>
          <a:ln>
            <a:noFill/>
          </a:ln>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112874"/>
              <a:buFont typeface="Century Gothic"/>
              <a:buNone/>
            </a:pPr>
            <a:r>
              <a:rPr lang="en-US" b="1">
                <a:solidFill>
                  <a:schemeClr val="dk1"/>
                </a:solidFill>
              </a:rPr>
              <a:t>The Experiment</a:t>
            </a:r>
            <a:endParaRPr b="1">
              <a:solidFill>
                <a:schemeClr val="dk1"/>
              </a:solidFill>
            </a:endParaRPr>
          </a:p>
        </p:txBody>
      </p:sp>
      <p:sp>
        <p:nvSpPr>
          <p:cNvPr id="268" name="Google Shape;268;p33"/>
          <p:cNvSpPr txBox="1">
            <a:spLocks noGrp="1"/>
          </p:cNvSpPr>
          <p:nvPr>
            <p:ph type="body" idx="1"/>
          </p:nvPr>
        </p:nvSpPr>
        <p:spPr>
          <a:xfrm>
            <a:off x="311700" y="1417800"/>
            <a:ext cx="8520600" cy="3150900"/>
          </a:xfrm>
          <a:prstGeom prst="rect">
            <a:avLst/>
          </a:prstGeom>
          <a:noFill/>
          <a:ln>
            <a:noFill/>
          </a:ln>
        </p:spPr>
        <p:txBody>
          <a:bodyPr spcFirstLastPara="1" wrap="square" lIns="91425" tIns="91425" rIns="91425" bIns="91425" anchor="t" anchorCtr="0">
            <a:normAutofit/>
          </a:bodyPr>
          <a:lstStyle/>
          <a:p>
            <a:pPr marL="0" lvl="0" indent="0" algn="l" rtl="0">
              <a:spcBef>
                <a:spcPts val="0"/>
              </a:spcBef>
              <a:spcAft>
                <a:spcPts val="1200"/>
              </a:spcAft>
              <a:buSzPts val="1800"/>
              <a:buNone/>
            </a:pPr>
            <a:endParaRPr/>
          </a:p>
        </p:txBody>
      </p:sp>
      <p:pic>
        <p:nvPicPr>
          <p:cNvPr id="269" name="Google Shape;269;p33"/>
          <p:cNvPicPr preferRelativeResize="0"/>
          <p:nvPr/>
        </p:nvPicPr>
        <p:blipFill rotWithShape="1">
          <a:blip r:embed="rId3">
            <a:alphaModFix/>
          </a:blip>
          <a:srcRect/>
          <a:stretch/>
        </p:blipFill>
        <p:spPr>
          <a:xfrm>
            <a:off x="387900" y="1489825"/>
            <a:ext cx="8605828" cy="302237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rgbClr val="FFFFFF"/>
            </a:gs>
            <a:gs pos="100000">
              <a:srgbClr val="B3B3B3"/>
            </a:gs>
          </a:gsLst>
          <a:path path="circle">
            <a:fillToRect l="50000" t="50000" r="50000" b="50000"/>
          </a:path>
          <a:tileRect/>
        </a:gradFill>
        <a:effectLst/>
      </p:bgPr>
    </p:bg>
    <p:spTree>
      <p:nvGrpSpPr>
        <p:cNvPr id="1" name="Shape 273"/>
        <p:cNvGrpSpPr/>
        <p:nvPr/>
      </p:nvGrpSpPr>
      <p:grpSpPr>
        <a:xfrm>
          <a:off x="0" y="0"/>
          <a:ext cx="0" cy="0"/>
          <a:chOff x="0" y="0"/>
          <a:chExt cx="0" cy="0"/>
        </a:xfrm>
      </p:grpSpPr>
      <p:sp>
        <p:nvSpPr>
          <p:cNvPr id="274" name="Google Shape;274;p34"/>
          <p:cNvSpPr txBox="1">
            <a:spLocks noGrp="1"/>
          </p:cNvSpPr>
          <p:nvPr>
            <p:ph type="title"/>
          </p:nvPr>
        </p:nvSpPr>
        <p:spPr>
          <a:xfrm>
            <a:off x="311700" y="372725"/>
            <a:ext cx="8520600" cy="645000"/>
          </a:xfrm>
          <a:prstGeom prst="rect">
            <a:avLst/>
          </a:prstGeom>
          <a:noFill/>
          <a:ln>
            <a:noFill/>
          </a:ln>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112874"/>
              <a:buFont typeface="Century Gothic"/>
              <a:buNone/>
            </a:pPr>
            <a:r>
              <a:rPr lang="en-US" b="1">
                <a:solidFill>
                  <a:schemeClr val="dk1"/>
                </a:solidFill>
              </a:rPr>
              <a:t>Result of Execution</a:t>
            </a:r>
            <a:endParaRPr b="1">
              <a:solidFill>
                <a:schemeClr val="dk1"/>
              </a:solidFill>
            </a:endParaRPr>
          </a:p>
        </p:txBody>
      </p:sp>
      <p:sp>
        <p:nvSpPr>
          <p:cNvPr id="275" name="Google Shape;275;p34"/>
          <p:cNvSpPr txBox="1">
            <a:spLocks noGrp="1"/>
          </p:cNvSpPr>
          <p:nvPr>
            <p:ph type="body" idx="1"/>
          </p:nvPr>
        </p:nvSpPr>
        <p:spPr>
          <a:xfrm>
            <a:off x="311700" y="1417800"/>
            <a:ext cx="8520600" cy="3150900"/>
          </a:xfrm>
          <a:prstGeom prst="rect">
            <a:avLst/>
          </a:prstGeom>
          <a:noFill/>
          <a:ln>
            <a:noFill/>
          </a:ln>
        </p:spPr>
        <p:txBody>
          <a:bodyPr spcFirstLastPara="1" wrap="square" lIns="91425" tIns="91425" rIns="91425" bIns="91425" anchor="t" anchorCtr="0">
            <a:normAutofit/>
          </a:bodyPr>
          <a:lstStyle/>
          <a:p>
            <a:pPr marL="0" lvl="0" indent="0" algn="l" rtl="0">
              <a:spcBef>
                <a:spcPts val="0"/>
              </a:spcBef>
              <a:spcAft>
                <a:spcPts val="1200"/>
              </a:spcAft>
              <a:buSzPts val="1800"/>
              <a:buNone/>
            </a:pPr>
            <a:endParaRPr/>
          </a:p>
        </p:txBody>
      </p:sp>
      <p:pic>
        <p:nvPicPr>
          <p:cNvPr id="276" name="Google Shape;276;p34"/>
          <p:cNvPicPr preferRelativeResize="0"/>
          <p:nvPr/>
        </p:nvPicPr>
        <p:blipFill rotWithShape="1">
          <a:blip r:embed="rId3">
            <a:alphaModFix/>
          </a:blip>
          <a:srcRect/>
          <a:stretch/>
        </p:blipFill>
        <p:spPr>
          <a:xfrm>
            <a:off x="311700" y="1489800"/>
            <a:ext cx="4328924" cy="1580400"/>
          </a:xfrm>
          <a:prstGeom prst="rect">
            <a:avLst/>
          </a:prstGeom>
          <a:noFill/>
          <a:ln>
            <a:noFill/>
          </a:ln>
        </p:spPr>
      </p:pic>
      <p:pic>
        <p:nvPicPr>
          <p:cNvPr id="277" name="Google Shape;277;p34"/>
          <p:cNvPicPr preferRelativeResize="0"/>
          <p:nvPr/>
        </p:nvPicPr>
        <p:blipFill rotWithShape="1">
          <a:blip r:embed="rId4">
            <a:alphaModFix/>
          </a:blip>
          <a:srcRect/>
          <a:stretch/>
        </p:blipFill>
        <p:spPr>
          <a:xfrm>
            <a:off x="4716823" y="1489800"/>
            <a:ext cx="4319601" cy="1580400"/>
          </a:xfrm>
          <a:prstGeom prst="rect">
            <a:avLst/>
          </a:prstGeom>
          <a:noFill/>
          <a:ln>
            <a:noFill/>
          </a:ln>
        </p:spPr>
      </p:pic>
      <p:pic>
        <p:nvPicPr>
          <p:cNvPr id="278" name="Google Shape;278;p34"/>
          <p:cNvPicPr preferRelativeResize="0"/>
          <p:nvPr/>
        </p:nvPicPr>
        <p:blipFill rotWithShape="1">
          <a:blip r:embed="rId5">
            <a:alphaModFix/>
          </a:blip>
          <a:srcRect/>
          <a:stretch/>
        </p:blipFill>
        <p:spPr>
          <a:xfrm>
            <a:off x="321024" y="3142200"/>
            <a:ext cx="4319600" cy="1426500"/>
          </a:xfrm>
          <a:prstGeom prst="rect">
            <a:avLst/>
          </a:prstGeom>
          <a:noFill/>
          <a:ln>
            <a:noFill/>
          </a:ln>
        </p:spPr>
      </p:pic>
      <p:pic>
        <p:nvPicPr>
          <p:cNvPr id="279" name="Google Shape;279;p34"/>
          <p:cNvPicPr preferRelativeResize="0"/>
          <p:nvPr/>
        </p:nvPicPr>
        <p:blipFill rotWithShape="1">
          <a:blip r:embed="rId6">
            <a:alphaModFix/>
          </a:blip>
          <a:srcRect/>
          <a:stretch/>
        </p:blipFill>
        <p:spPr>
          <a:xfrm>
            <a:off x="4716824" y="3142201"/>
            <a:ext cx="4319600" cy="142652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0">
              <a:srgbClr val="FFFFFF"/>
            </a:gs>
            <a:gs pos="100000">
              <a:srgbClr val="B3B3B3"/>
            </a:gs>
          </a:gsLst>
          <a:path path="circle">
            <a:fillToRect l="50000" t="50000" r="50000" b="50000"/>
          </a:path>
          <a:tileRect/>
        </a:gradFill>
        <a:effectLst/>
      </p:bgPr>
    </p:bg>
    <p:spTree>
      <p:nvGrpSpPr>
        <p:cNvPr id="1" name="Shape 283"/>
        <p:cNvGrpSpPr/>
        <p:nvPr/>
      </p:nvGrpSpPr>
      <p:grpSpPr>
        <a:xfrm>
          <a:off x="0" y="0"/>
          <a:ext cx="0" cy="0"/>
          <a:chOff x="0" y="0"/>
          <a:chExt cx="0" cy="0"/>
        </a:xfrm>
      </p:grpSpPr>
      <p:sp>
        <p:nvSpPr>
          <p:cNvPr id="284" name="Google Shape;284;p35"/>
          <p:cNvSpPr txBox="1">
            <a:spLocks noGrp="1"/>
          </p:cNvSpPr>
          <p:nvPr>
            <p:ph type="title"/>
          </p:nvPr>
        </p:nvSpPr>
        <p:spPr>
          <a:xfrm>
            <a:off x="311700" y="372725"/>
            <a:ext cx="8520600" cy="645000"/>
          </a:xfrm>
          <a:prstGeom prst="rect">
            <a:avLst/>
          </a:prstGeom>
          <a:noFill/>
          <a:ln>
            <a:noFill/>
          </a:ln>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112874"/>
              <a:buFont typeface="Century Gothic"/>
              <a:buNone/>
            </a:pPr>
            <a:r>
              <a:rPr lang="en-US" b="1">
                <a:solidFill>
                  <a:schemeClr val="dk1"/>
                </a:solidFill>
              </a:rPr>
              <a:t>Result of Execution(Continued)</a:t>
            </a:r>
            <a:endParaRPr b="1">
              <a:solidFill>
                <a:schemeClr val="dk1"/>
              </a:solidFill>
            </a:endParaRPr>
          </a:p>
        </p:txBody>
      </p:sp>
      <p:sp>
        <p:nvSpPr>
          <p:cNvPr id="285" name="Google Shape;285;p35"/>
          <p:cNvSpPr txBox="1">
            <a:spLocks noGrp="1"/>
          </p:cNvSpPr>
          <p:nvPr>
            <p:ph type="body" idx="1"/>
          </p:nvPr>
        </p:nvSpPr>
        <p:spPr>
          <a:xfrm>
            <a:off x="311700" y="1417800"/>
            <a:ext cx="8520600" cy="3150900"/>
          </a:xfrm>
          <a:prstGeom prst="rect">
            <a:avLst/>
          </a:prstGeom>
          <a:noFill/>
          <a:ln>
            <a:noFill/>
          </a:ln>
        </p:spPr>
        <p:txBody>
          <a:bodyPr spcFirstLastPara="1" wrap="square" lIns="91425" tIns="91425" rIns="91425" bIns="91425" anchor="t" anchorCtr="0">
            <a:normAutofit/>
          </a:bodyPr>
          <a:lstStyle/>
          <a:p>
            <a:pPr marL="0" lvl="0" indent="0" algn="l" rtl="0">
              <a:spcBef>
                <a:spcPts val="0"/>
              </a:spcBef>
              <a:spcAft>
                <a:spcPts val="1200"/>
              </a:spcAft>
              <a:buSzPts val="1800"/>
              <a:buNone/>
            </a:pPr>
            <a:r>
              <a:rPr lang="en-US"/>
              <a:t> </a:t>
            </a:r>
            <a:endParaRPr/>
          </a:p>
        </p:txBody>
      </p:sp>
      <p:pic>
        <p:nvPicPr>
          <p:cNvPr id="286" name="Google Shape;286;p35"/>
          <p:cNvPicPr preferRelativeResize="0"/>
          <p:nvPr/>
        </p:nvPicPr>
        <p:blipFill rotWithShape="1">
          <a:blip r:embed="rId3">
            <a:alphaModFix/>
          </a:blip>
          <a:srcRect/>
          <a:stretch/>
        </p:blipFill>
        <p:spPr>
          <a:xfrm>
            <a:off x="387900" y="3070225"/>
            <a:ext cx="4252724" cy="1498500"/>
          </a:xfrm>
          <a:prstGeom prst="rect">
            <a:avLst/>
          </a:prstGeom>
          <a:noFill/>
          <a:ln>
            <a:noFill/>
          </a:ln>
        </p:spPr>
      </p:pic>
      <p:pic>
        <p:nvPicPr>
          <p:cNvPr id="287" name="Google Shape;287;p35"/>
          <p:cNvPicPr preferRelativeResize="0"/>
          <p:nvPr/>
        </p:nvPicPr>
        <p:blipFill rotWithShape="1">
          <a:blip r:embed="rId4">
            <a:alphaModFix/>
          </a:blip>
          <a:srcRect/>
          <a:stretch/>
        </p:blipFill>
        <p:spPr>
          <a:xfrm>
            <a:off x="387901" y="1237550"/>
            <a:ext cx="6981088" cy="1691224"/>
          </a:xfrm>
          <a:prstGeom prst="rect">
            <a:avLst/>
          </a:prstGeom>
          <a:noFill/>
          <a:ln>
            <a:noFill/>
          </a:ln>
        </p:spPr>
      </p:pic>
      <p:pic>
        <p:nvPicPr>
          <p:cNvPr id="288" name="Google Shape;288;p35"/>
          <p:cNvPicPr preferRelativeResize="0"/>
          <p:nvPr/>
        </p:nvPicPr>
        <p:blipFill rotWithShape="1">
          <a:blip r:embed="rId5">
            <a:alphaModFix/>
          </a:blip>
          <a:srcRect/>
          <a:stretch/>
        </p:blipFill>
        <p:spPr>
          <a:xfrm>
            <a:off x="387901" y="3070225"/>
            <a:ext cx="6981088" cy="182931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92"/>
        <p:cNvGrpSpPr/>
        <p:nvPr/>
      </p:nvGrpSpPr>
      <p:grpSpPr>
        <a:xfrm>
          <a:off x="0" y="0"/>
          <a:ext cx="0" cy="0"/>
          <a:chOff x="0" y="0"/>
          <a:chExt cx="0" cy="0"/>
        </a:xfrm>
      </p:grpSpPr>
      <p:pic>
        <p:nvPicPr>
          <p:cNvPr id="293" name="Google Shape;293;p36"/>
          <p:cNvPicPr preferRelativeResize="0"/>
          <p:nvPr/>
        </p:nvPicPr>
        <p:blipFill rotWithShape="1">
          <a:blip r:embed="rId4">
            <a:alphaModFix/>
          </a:blip>
          <a:srcRect l="3613"/>
          <a:stretch/>
        </p:blipFill>
        <p:spPr>
          <a:xfrm>
            <a:off x="0" y="2002263"/>
            <a:ext cx="3027759" cy="3141237"/>
          </a:xfrm>
          <a:prstGeom prst="rect">
            <a:avLst/>
          </a:prstGeom>
          <a:noFill/>
          <a:ln>
            <a:noFill/>
          </a:ln>
        </p:spPr>
      </p:pic>
      <p:pic>
        <p:nvPicPr>
          <p:cNvPr id="294" name="Google Shape;294;p36"/>
          <p:cNvPicPr preferRelativeResize="0"/>
          <p:nvPr/>
        </p:nvPicPr>
        <p:blipFill rotWithShape="1">
          <a:blip r:embed="rId5">
            <a:alphaModFix/>
          </a:blip>
          <a:srcRect l="35640"/>
          <a:stretch/>
        </p:blipFill>
        <p:spPr>
          <a:xfrm>
            <a:off x="0" y="2169260"/>
            <a:ext cx="1141809" cy="1774090"/>
          </a:xfrm>
          <a:prstGeom prst="rect">
            <a:avLst/>
          </a:prstGeom>
          <a:noFill/>
          <a:ln>
            <a:noFill/>
          </a:ln>
        </p:spPr>
      </p:pic>
      <p:sp>
        <p:nvSpPr>
          <p:cNvPr id="295" name="Google Shape;295;p36"/>
          <p:cNvSpPr/>
          <p:nvPr/>
        </p:nvSpPr>
        <p:spPr>
          <a:xfrm>
            <a:off x="6456759" y="1257300"/>
            <a:ext cx="2114550" cy="2114550"/>
          </a:xfrm>
          <a:prstGeom prst="ellipse">
            <a:avLst/>
          </a:prstGeom>
          <a:gradFill>
            <a:gsLst>
              <a:gs pos="0">
                <a:srgbClr val="4CB9C3">
                  <a:alpha val="6666"/>
                </a:srgbClr>
              </a:gs>
              <a:gs pos="36000">
                <a:srgbClr val="4CB9C3">
                  <a:alpha val="5882"/>
                </a:srgbClr>
              </a:gs>
              <a:gs pos="69000">
                <a:srgbClr val="4CB9C3">
                  <a:alpha val="0"/>
                </a:srgbClr>
              </a:gs>
              <a:gs pos="100000">
                <a:srgbClr val="4CB9C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96" name="Google Shape;296;p36"/>
          <p:cNvPicPr preferRelativeResize="0"/>
          <p:nvPr/>
        </p:nvPicPr>
        <p:blipFill rotWithShape="1">
          <a:blip r:embed="rId6">
            <a:alphaModFix/>
          </a:blip>
          <a:srcRect t="28812"/>
          <a:stretch/>
        </p:blipFill>
        <p:spPr>
          <a:xfrm>
            <a:off x="5999559" y="0"/>
            <a:ext cx="1202540" cy="856055"/>
          </a:xfrm>
          <a:prstGeom prst="rect">
            <a:avLst/>
          </a:prstGeom>
          <a:noFill/>
          <a:ln>
            <a:noFill/>
          </a:ln>
        </p:spPr>
      </p:pic>
      <p:pic>
        <p:nvPicPr>
          <p:cNvPr id="297" name="Google Shape;297;p36"/>
          <p:cNvPicPr preferRelativeResize="0"/>
          <p:nvPr/>
        </p:nvPicPr>
        <p:blipFill rotWithShape="1">
          <a:blip r:embed="rId7">
            <a:alphaModFix/>
          </a:blip>
          <a:srcRect b="23320"/>
          <a:stretch/>
        </p:blipFill>
        <p:spPr>
          <a:xfrm>
            <a:off x="6454408" y="4572000"/>
            <a:ext cx="745301" cy="571500"/>
          </a:xfrm>
          <a:prstGeom prst="rect">
            <a:avLst/>
          </a:prstGeom>
          <a:noFill/>
          <a:ln>
            <a:noFill/>
          </a:ln>
        </p:spPr>
      </p:pic>
      <p:sp>
        <p:nvSpPr>
          <p:cNvPr id="298" name="Google Shape;298;p36"/>
          <p:cNvSpPr/>
          <p:nvPr/>
        </p:nvSpPr>
        <p:spPr>
          <a:xfrm>
            <a:off x="7828359" y="0"/>
            <a:ext cx="514350" cy="857250"/>
          </a:xfrm>
          <a:prstGeom prst="rect">
            <a:avLst/>
          </a:prstGeom>
          <a:solidFill>
            <a:schemeClr val="accent1"/>
          </a:solidFill>
          <a:ln>
            <a:noFill/>
          </a:ln>
          <a:effectLst>
            <a:outerShdw blurRad="38100" dist="25400" dir="5400000" rotWithShape="0">
              <a:srgbClr val="000000">
                <a:alpha val="4470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36"/>
          <p:cNvSpPr txBox="1">
            <a:spLocks noGrp="1"/>
          </p:cNvSpPr>
          <p:nvPr>
            <p:ph type="title"/>
          </p:nvPr>
        </p:nvSpPr>
        <p:spPr>
          <a:xfrm>
            <a:off x="486697" y="471949"/>
            <a:ext cx="6939116" cy="917987"/>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lt2"/>
              </a:buClr>
              <a:buSzPts val="3200"/>
              <a:buFont typeface="Century Gothic"/>
              <a:buNone/>
            </a:pPr>
            <a:r>
              <a:rPr lang="en-US" sz="4200" b="0" i="0">
                <a:solidFill>
                  <a:schemeClr val="lt2"/>
                </a:solidFill>
                <a:latin typeface="Century Gothic"/>
                <a:ea typeface="Century Gothic"/>
                <a:cs typeface="Century Gothic"/>
                <a:sym typeface="Century Gothic"/>
              </a:rPr>
              <a:t>Results	</a:t>
            </a:r>
            <a:endParaRPr/>
          </a:p>
        </p:txBody>
      </p:sp>
      <p:sp>
        <p:nvSpPr>
          <p:cNvPr id="300" name="Google Shape;300;p36"/>
          <p:cNvSpPr txBox="1">
            <a:spLocks noGrp="1"/>
          </p:cNvSpPr>
          <p:nvPr>
            <p:ph type="body" idx="1"/>
          </p:nvPr>
        </p:nvSpPr>
        <p:spPr>
          <a:xfrm>
            <a:off x="4931796" y="568618"/>
            <a:ext cx="3311470" cy="4117681"/>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960"/>
              <a:buFont typeface="Noto Sans Symbols"/>
              <a:buNone/>
            </a:pPr>
            <a:endParaRPr sz="1200"/>
          </a:p>
          <a:p>
            <a:pPr marL="0" lvl="0" indent="0" algn="l" rtl="0">
              <a:lnSpc>
                <a:spcPct val="90000"/>
              </a:lnSpc>
              <a:spcBef>
                <a:spcPts val="1000"/>
              </a:spcBef>
              <a:spcAft>
                <a:spcPts val="0"/>
              </a:spcAft>
              <a:buSzPts val="960"/>
              <a:buNone/>
            </a:pPr>
            <a:endParaRPr sz="1200"/>
          </a:p>
          <a:p>
            <a:pPr marL="0" lvl="0" indent="0" algn="l" rtl="0">
              <a:lnSpc>
                <a:spcPct val="90000"/>
              </a:lnSpc>
              <a:spcBef>
                <a:spcPts val="1000"/>
              </a:spcBef>
              <a:spcAft>
                <a:spcPts val="0"/>
              </a:spcAft>
              <a:buSzPts val="960"/>
              <a:buNone/>
            </a:pPr>
            <a:endParaRPr sz="1200"/>
          </a:p>
          <a:p>
            <a:pPr marL="0" lvl="0" indent="0" algn="l" rtl="0">
              <a:lnSpc>
                <a:spcPct val="90000"/>
              </a:lnSpc>
              <a:spcBef>
                <a:spcPts val="1000"/>
              </a:spcBef>
              <a:spcAft>
                <a:spcPts val="0"/>
              </a:spcAft>
              <a:buSzPts val="960"/>
              <a:buFont typeface="Noto Sans Symbols"/>
              <a:buNone/>
            </a:pPr>
            <a:endParaRPr sz="1200"/>
          </a:p>
          <a:p>
            <a:pPr marL="0" lvl="0" indent="-60960" algn="l" rtl="0">
              <a:lnSpc>
                <a:spcPct val="90000"/>
              </a:lnSpc>
              <a:spcBef>
                <a:spcPts val="1000"/>
              </a:spcBef>
              <a:spcAft>
                <a:spcPts val="0"/>
              </a:spcAft>
              <a:buSzPts val="960"/>
              <a:buFont typeface="Noto Sans Symbols"/>
              <a:buChar char="►"/>
            </a:pPr>
            <a:r>
              <a:rPr lang="en-US" sz="1200"/>
              <a:t>We saw 16 times improvement in performance by reducing the value of random_page_cost. So, what this parameter does is by setting this value higher the query optimizer thinks that a sequential scan is better than an index scan which was the case in our experiment. </a:t>
            </a:r>
            <a:endParaRPr/>
          </a:p>
          <a:p>
            <a:pPr marL="0" lvl="0" indent="-60960" algn="l" rtl="0">
              <a:lnSpc>
                <a:spcPct val="90000"/>
              </a:lnSpc>
              <a:spcBef>
                <a:spcPts val="1000"/>
              </a:spcBef>
              <a:spcAft>
                <a:spcPts val="0"/>
              </a:spcAft>
              <a:buSzPts val="960"/>
              <a:buFont typeface="Noto Sans Symbols"/>
              <a:buChar char="►"/>
            </a:pPr>
            <a:r>
              <a:rPr lang="en-US" sz="1200"/>
              <a:t>So, it would be good to set this to a lower value because by doing this the query optimizer prefers an index scan which took only 1 ms in our case to scan a 100000-tuple dataset.</a:t>
            </a:r>
            <a:endParaRPr/>
          </a:p>
        </p:txBody>
      </p:sp>
      <p:graphicFrame>
        <p:nvGraphicFramePr>
          <p:cNvPr id="301" name="Google Shape;301;p36"/>
          <p:cNvGraphicFramePr/>
          <p:nvPr/>
        </p:nvGraphicFramePr>
        <p:xfrm>
          <a:off x="477686" y="2004329"/>
          <a:ext cx="4088725" cy="2216825"/>
        </p:xfrm>
        <a:graphic>
          <a:graphicData uri="http://schemas.openxmlformats.org/drawingml/2006/table">
            <a:tbl>
              <a:tblPr firstRow="1" bandRow="1">
                <a:noFill/>
                <a:tableStyleId>{E7739670-9743-43FD-9AB8-F41963769645}</a:tableStyleId>
              </a:tblPr>
              <a:tblGrid>
                <a:gridCol w="773925">
                  <a:extLst>
                    <a:ext uri="{9D8B030D-6E8A-4147-A177-3AD203B41FA5}">
                      <a16:colId xmlns:a16="http://schemas.microsoft.com/office/drawing/2014/main" val="20000"/>
                    </a:ext>
                  </a:extLst>
                </a:gridCol>
                <a:gridCol w="1459575">
                  <a:extLst>
                    <a:ext uri="{9D8B030D-6E8A-4147-A177-3AD203B41FA5}">
                      <a16:colId xmlns:a16="http://schemas.microsoft.com/office/drawing/2014/main" val="20001"/>
                    </a:ext>
                  </a:extLst>
                </a:gridCol>
                <a:gridCol w="906925">
                  <a:extLst>
                    <a:ext uri="{9D8B030D-6E8A-4147-A177-3AD203B41FA5}">
                      <a16:colId xmlns:a16="http://schemas.microsoft.com/office/drawing/2014/main" val="20002"/>
                    </a:ext>
                  </a:extLst>
                </a:gridCol>
                <a:gridCol w="948300">
                  <a:extLst>
                    <a:ext uri="{9D8B030D-6E8A-4147-A177-3AD203B41FA5}">
                      <a16:colId xmlns:a16="http://schemas.microsoft.com/office/drawing/2014/main" val="20003"/>
                    </a:ext>
                  </a:extLst>
                </a:gridCol>
              </a:tblGrid>
              <a:tr h="495575">
                <a:tc>
                  <a:txBody>
                    <a:bodyPr/>
                    <a:lstStyle/>
                    <a:p>
                      <a:pPr marL="0" marR="0" lvl="0" indent="0" algn="l" rtl="0">
                        <a:spcBef>
                          <a:spcPts val="0"/>
                        </a:spcBef>
                        <a:spcAft>
                          <a:spcPts val="0"/>
                        </a:spcAft>
                        <a:buClr>
                          <a:srgbClr val="FFFFFF"/>
                        </a:buClr>
                        <a:buSzPts val="1000"/>
                        <a:buFont typeface="Century Gothic"/>
                        <a:buNone/>
                      </a:pPr>
                      <a:r>
                        <a:rPr lang="en-US" sz="1000" b="1" u="none" strike="noStrike" cap="none">
                          <a:solidFill>
                            <a:srgbClr val="FFFFFF"/>
                          </a:solidFill>
                        </a:rPr>
                        <a:t>Exp No.</a:t>
                      </a:r>
                      <a:endParaRPr sz="1000" b="1" u="none" strike="noStrike" cap="none">
                        <a:solidFill>
                          <a:srgbClr val="FFFFFF"/>
                        </a:solidFill>
                      </a:endParaRPr>
                    </a:p>
                  </a:txBody>
                  <a:tcPr marL="141850" marR="85125" marT="85125" marB="85125">
                    <a:lnL w="9525" cap="flat" cmpd="sng">
                      <a:solidFill>
                        <a:srgbClr val="000000">
                          <a:alpha val="0"/>
                        </a:srgbClr>
                      </a:solidFill>
                      <a:prstDash val="solid"/>
                      <a:round/>
                      <a:headEnd type="none" w="sm" len="sm"/>
                      <a:tailEnd type="none" w="sm" len="sm"/>
                    </a:lnL>
                    <a:lnR w="38100" cap="flat" cmpd="sng">
                      <a:solidFill>
                        <a:srgbClr val="FFFFFF"/>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38100" cap="flat" cmpd="sng">
                      <a:solidFill>
                        <a:srgbClr val="FFFFFF"/>
                      </a:solidFill>
                      <a:prstDash val="solid"/>
                      <a:round/>
                      <a:headEnd type="none" w="sm" len="sm"/>
                      <a:tailEnd type="none" w="sm" len="sm"/>
                    </a:lnB>
                    <a:solidFill>
                      <a:srgbClr val="636B68">
                        <a:alpha val="69803"/>
                      </a:srgbClr>
                    </a:solidFill>
                  </a:tcPr>
                </a:tc>
                <a:tc>
                  <a:txBody>
                    <a:bodyPr/>
                    <a:lstStyle/>
                    <a:p>
                      <a:pPr marL="0" marR="0" lvl="0" indent="0" algn="l" rtl="0">
                        <a:spcBef>
                          <a:spcPts val="0"/>
                        </a:spcBef>
                        <a:spcAft>
                          <a:spcPts val="0"/>
                        </a:spcAft>
                        <a:buClr>
                          <a:srgbClr val="FFFFFF"/>
                        </a:buClr>
                        <a:buSzPts val="1000"/>
                        <a:buFont typeface="Century Gothic"/>
                        <a:buNone/>
                      </a:pPr>
                      <a:r>
                        <a:rPr lang="en-US" sz="1000" b="1" u="none" strike="noStrike" cap="none">
                          <a:solidFill>
                            <a:srgbClr val="FFFFFF"/>
                          </a:solidFill>
                        </a:rPr>
                        <a:t>random_page_cost</a:t>
                      </a:r>
                      <a:endParaRPr sz="1000" b="1" u="none" strike="noStrike" cap="none">
                        <a:solidFill>
                          <a:srgbClr val="FFFFFF"/>
                        </a:solidFill>
                      </a:endParaRPr>
                    </a:p>
                  </a:txBody>
                  <a:tcPr marL="141850" marR="85125" marT="85125" marB="85125">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38100" cap="flat" cmpd="sng">
                      <a:solidFill>
                        <a:srgbClr val="FFFFFF"/>
                      </a:solidFill>
                      <a:prstDash val="solid"/>
                      <a:round/>
                      <a:headEnd type="none" w="sm" len="sm"/>
                      <a:tailEnd type="none" w="sm" len="sm"/>
                    </a:lnB>
                    <a:solidFill>
                      <a:srgbClr val="636B68">
                        <a:alpha val="69803"/>
                      </a:srgbClr>
                    </a:solidFill>
                  </a:tcPr>
                </a:tc>
                <a:tc>
                  <a:txBody>
                    <a:bodyPr/>
                    <a:lstStyle/>
                    <a:p>
                      <a:pPr marL="0" marR="0" lvl="0" indent="0" algn="l" rtl="0">
                        <a:spcBef>
                          <a:spcPts val="0"/>
                        </a:spcBef>
                        <a:spcAft>
                          <a:spcPts val="0"/>
                        </a:spcAft>
                        <a:buClr>
                          <a:srgbClr val="FFFFFF"/>
                        </a:buClr>
                        <a:buSzPts val="1000"/>
                        <a:buFont typeface="Century Gothic"/>
                        <a:buNone/>
                      </a:pPr>
                      <a:r>
                        <a:rPr lang="en-US" sz="1000" b="1" u="none" strike="noStrike" cap="none">
                          <a:solidFill>
                            <a:srgbClr val="FFFFFF"/>
                          </a:solidFill>
                        </a:rPr>
                        <a:t>Execution time</a:t>
                      </a:r>
                      <a:endParaRPr sz="1000" b="1" u="none" strike="noStrike" cap="none">
                        <a:solidFill>
                          <a:srgbClr val="FFFFFF"/>
                        </a:solidFill>
                      </a:endParaRPr>
                    </a:p>
                  </a:txBody>
                  <a:tcPr marL="141850" marR="85125" marT="85125" marB="85125">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38100" cap="flat" cmpd="sng">
                      <a:solidFill>
                        <a:srgbClr val="FFFFFF"/>
                      </a:solidFill>
                      <a:prstDash val="solid"/>
                      <a:round/>
                      <a:headEnd type="none" w="sm" len="sm"/>
                      <a:tailEnd type="none" w="sm" len="sm"/>
                    </a:lnB>
                    <a:solidFill>
                      <a:srgbClr val="636B68">
                        <a:alpha val="69803"/>
                      </a:srgbClr>
                    </a:solidFill>
                  </a:tcPr>
                </a:tc>
                <a:tc>
                  <a:txBody>
                    <a:bodyPr/>
                    <a:lstStyle/>
                    <a:p>
                      <a:pPr marL="0" marR="0" lvl="0" indent="0" algn="l" rtl="0">
                        <a:spcBef>
                          <a:spcPts val="0"/>
                        </a:spcBef>
                        <a:spcAft>
                          <a:spcPts val="0"/>
                        </a:spcAft>
                        <a:buClr>
                          <a:srgbClr val="FFFFFF"/>
                        </a:buClr>
                        <a:buSzPts val="1000"/>
                        <a:buFont typeface="Century Gothic"/>
                        <a:buNone/>
                      </a:pPr>
                      <a:r>
                        <a:rPr lang="en-US" sz="1000" b="1" u="none" strike="noStrike" cap="none">
                          <a:solidFill>
                            <a:srgbClr val="FFFFFF"/>
                          </a:solidFill>
                        </a:rPr>
                        <a:t>Type of Scan Used</a:t>
                      </a:r>
                      <a:endParaRPr sz="1000" b="1" u="none" strike="noStrike" cap="none">
                        <a:solidFill>
                          <a:srgbClr val="FFFFFF"/>
                        </a:solidFill>
                      </a:endParaRPr>
                    </a:p>
                  </a:txBody>
                  <a:tcPr marL="141850" marR="85125" marT="85125" marB="85125">
                    <a:lnL w="38100" cap="flat" cmpd="sng">
                      <a:solidFill>
                        <a:srgbClr val="FFFFFF"/>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38100" cap="flat" cmpd="sng">
                      <a:solidFill>
                        <a:srgbClr val="FFFFFF"/>
                      </a:solidFill>
                      <a:prstDash val="solid"/>
                      <a:round/>
                      <a:headEnd type="none" w="sm" len="sm"/>
                      <a:tailEnd type="none" w="sm" len="sm"/>
                    </a:lnB>
                    <a:solidFill>
                      <a:srgbClr val="636B68">
                        <a:alpha val="69803"/>
                      </a:srgbClr>
                    </a:solidFill>
                  </a:tcPr>
                </a:tc>
                <a:extLst>
                  <a:ext uri="{0D108BD9-81ED-4DB2-BD59-A6C34878D82A}">
                    <a16:rowId xmlns:a16="http://schemas.microsoft.com/office/drawing/2014/main" val="10000"/>
                  </a:ext>
                </a:extLst>
              </a:tr>
              <a:tr h="344250">
                <a:tc>
                  <a:txBody>
                    <a:bodyPr/>
                    <a:lstStyle/>
                    <a:p>
                      <a:pPr marL="0" marR="0" lvl="0" indent="0" algn="l" rtl="0">
                        <a:spcBef>
                          <a:spcPts val="0"/>
                        </a:spcBef>
                        <a:spcAft>
                          <a:spcPts val="0"/>
                        </a:spcAft>
                        <a:buClr>
                          <a:srgbClr val="FEFEFE"/>
                        </a:buClr>
                        <a:buSzPts val="1000"/>
                        <a:buFont typeface="Century Gothic"/>
                        <a:buNone/>
                      </a:pPr>
                      <a:r>
                        <a:rPr lang="en-US" sz="1000" u="none" strike="noStrike" cap="none">
                          <a:solidFill>
                            <a:srgbClr val="FEFEFE"/>
                          </a:solidFill>
                        </a:rPr>
                        <a:t>1</a:t>
                      </a:r>
                      <a:endParaRPr sz="1000" u="none" strike="noStrike" cap="none">
                        <a:solidFill>
                          <a:srgbClr val="FEFEFE"/>
                        </a:solidFill>
                      </a:endParaRPr>
                    </a:p>
                  </a:txBody>
                  <a:tcPr marL="141850" marR="85125" marT="85125" marB="85125">
                    <a:lnL w="9525" cap="flat" cmpd="sng">
                      <a:solidFill>
                        <a:srgbClr val="000000">
                          <a:alpha val="0"/>
                        </a:srgbClr>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878E8B">
                        <a:alpha val="14901"/>
                      </a:srgbClr>
                    </a:solidFill>
                  </a:tcPr>
                </a:tc>
                <a:tc>
                  <a:txBody>
                    <a:bodyPr/>
                    <a:lstStyle/>
                    <a:p>
                      <a:pPr marL="0" marR="0" lvl="0" indent="0" algn="l" rtl="0">
                        <a:spcBef>
                          <a:spcPts val="0"/>
                        </a:spcBef>
                        <a:spcAft>
                          <a:spcPts val="0"/>
                        </a:spcAft>
                        <a:buClr>
                          <a:srgbClr val="FEFEFE"/>
                        </a:buClr>
                        <a:buSzPts val="1000"/>
                        <a:buFont typeface="Century Gothic"/>
                        <a:buNone/>
                      </a:pPr>
                      <a:r>
                        <a:rPr lang="en-US" sz="1000" u="none" strike="noStrike" cap="none">
                          <a:solidFill>
                            <a:srgbClr val="FEFEFE"/>
                          </a:solidFill>
                        </a:rPr>
                        <a:t>1</a:t>
                      </a:r>
                      <a:endParaRPr sz="1000" u="none" strike="noStrike" cap="none">
                        <a:solidFill>
                          <a:srgbClr val="FEFEFE"/>
                        </a:solidFill>
                      </a:endParaRPr>
                    </a:p>
                  </a:txBody>
                  <a:tcPr marL="141850" marR="85125" marT="85125" marB="85125">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878E8B">
                        <a:alpha val="14901"/>
                      </a:srgbClr>
                    </a:solidFill>
                  </a:tcPr>
                </a:tc>
                <a:tc>
                  <a:txBody>
                    <a:bodyPr/>
                    <a:lstStyle/>
                    <a:p>
                      <a:pPr marL="0" marR="0" lvl="0" indent="0" algn="l" rtl="0">
                        <a:spcBef>
                          <a:spcPts val="0"/>
                        </a:spcBef>
                        <a:spcAft>
                          <a:spcPts val="0"/>
                        </a:spcAft>
                        <a:buClr>
                          <a:srgbClr val="FEFEFE"/>
                        </a:buClr>
                        <a:buSzPts val="1000"/>
                        <a:buFont typeface="Century Gothic"/>
                        <a:buNone/>
                      </a:pPr>
                      <a:r>
                        <a:rPr lang="en-US" sz="1000" u="none" strike="noStrike" cap="none">
                          <a:solidFill>
                            <a:srgbClr val="FEFEFE"/>
                          </a:solidFill>
                        </a:rPr>
                        <a:t>3.689</a:t>
                      </a:r>
                      <a:endParaRPr sz="1000" u="none" strike="noStrike" cap="none">
                        <a:solidFill>
                          <a:srgbClr val="FEFEFE"/>
                        </a:solidFill>
                      </a:endParaRPr>
                    </a:p>
                  </a:txBody>
                  <a:tcPr marL="141850" marR="85125" marT="85125" marB="85125">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878E8B">
                        <a:alpha val="14901"/>
                      </a:srgbClr>
                    </a:solidFill>
                  </a:tcPr>
                </a:tc>
                <a:tc>
                  <a:txBody>
                    <a:bodyPr/>
                    <a:lstStyle/>
                    <a:p>
                      <a:pPr marL="0" marR="0" lvl="0" indent="0" algn="l" rtl="0">
                        <a:spcBef>
                          <a:spcPts val="0"/>
                        </a:spcBef>
                        <a:spcAft>
                          <a:spcPts val="0"/>
                        </a:spcAft>
                        <a:buClr>
                          <a:srgbClr val="FEFEFE"/>
                        </a:buClr>
                        <a:buSzPts val="1000"/>
                        <a:buFont typeface="Century Gothic"/>
                        <a:buNone/>
                      </a:pPr>
                      <a:r>
                        <a:rPr lang="en-US" sz="1000" u="none" strike="noStrike" cap="none">
                          <a:solidFill>
                            <a:srgbClr val="FEFEFE"/>
                          </a:solidFill>
                        </a:rPr>
                        <a:t>Index</a:t>
                      </a:r>
                      <a:endParaRPr sz="1000" u="none" strike="noStrike" cap="none">
                        <a:solidFill>
                          <a:srgbClr val="FEFEFE"/>
                        </a:solidFill>
                      </a:endParaRPr>
                    </a:p>
                  </a:txBody>
                  <a:tcPr marL="141850" marR="85125" marT="85125" marB="85125">
                    <a:lnL w="38100" cap="flat" cmpd="sng">
                      <a:solidFill>
                        <a:srgbClr val="FFFFFF"/>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878E8B">
                        <a:alpha val="14901"/>
                      </a:srgbClr>
                    </a:solidFill>
                  </a:tcPr>
                </a:tc>
                <a:extLst>
                  <a:ext uri="{0D108BD9-81ED-4DB2-BD59-A6C34878D82A}">
                    <a16:rowId xmlns:a16="http://schemas.microsoft.com/office/drawing/2014/main" val="10001"/>
                  </a:ext>
                </a:extLst>
              </a:tr>
              <a:tr h="344250">
                <a:tc>
                  <a:txBody>
                    <a:bodyPr/>
                    <a:lstStyle/>
                    <a:p>
                      <a:pPr marL="0" marR="0" lvl="0" indent="0" algn="l" rtl="0">
                        <a:spcBef>
                          <a:spcPts val="0"/>
                        </a:spcBef>
                        <a:spcAft>
                          <a:spcPts val="0"/>
                        </a:spcAft>
                        <a:buClr>
                          <a:srgbClr val="FEFEFE"/>
                        </a:buClr>
                        <a:buSzPts val="1000"/>
                        <a:buFont typeface="Century Gothic"/>
                        <a:buNone/>
                      </a:pPr>
                      <a:r>
                        <a:rPr lang="en-US" sz="1000" u="none" strike="noStrike" cap="none">
                          <a:solidFill>
                            <a:srgbClr val="FEFEFE"/>
                          </a:solidFill>
                        </a:rPr>
                        <a:t>2</a:t>
                      </a:r>
                      <a:endParaRPr sz="1000" u="none" strike="noStrike" cap="none">
                        <a:solidFill>
                          <a:srgbClr val="FEFEFE"/>
                        </a:solidFill>
                      </a:endParaRPr>
                    </a:p>
                  </a:txBody>
                  <a:tcPr marL="141850" marR="85125" marT="85125" marB="85125">
                    <a:lnL w="9525" cap="flat" cmpd="sng">
                      <a:solidFill>
                        <a:srgbClr val="000000">
                          <a:alpha val="0"/>
                        </a:srgbClr>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878E8B">
                        <a:alpha val="29803"/>
                      </a:srgbClr>
                    </a:solidFill>
                  </a:tcPr>
                </a:tc>
                <a:tc>
                  <a:txBody>
                    <a:bodyPr/>
                    <a:lstStyle/>
                    <a:p>
                      <a:pPr marL="0" marR="0" lvl="0" indent="0" algn="l" rtl="0">
                        <a:spcBef>
                          <a:spcPts val="0"/>
                        </a:spcBef>
                        <a:spcAft>
                          <a:spcPts val="0"/>
                        </a:spcAft>
                        <a:buClr>
                          <a:srgbClr val="FEFEFE"/>
                        </a:buClr>
                        <a:buSzPts val="1000"/>
                        <a:buFont typeface="Century Gothic"/>
                        <a:buNone/>
                      </a:pPr>
                      <a:r>
                        <a:rPr lang="en-US" sz="1000" u="none" strike="noStrike" cap="none">
                          <a:solidFill>
                            <a:srgbClr val="FEFEFE"/>
                          </a:solidFill>
                        </a:rPr>
                        <a:t>100</a:t>
                      </a:r>
                      <a:endParaRPr sz="1000" u="none" strike="noStrike" cap="none">
                        <a:solidFill>
                          <a:srgbClr val="FEFEFE"/>
                        </a:solidFill>
                      </a:endParaRPr>
                    </a:p>
                  </a:txBody>
                  <a:tcPr marL="141850" marR="85125" marT="85125" marB="85125">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878E8B">
                        <a:alpha val="29803"/>
                      </a:srgbClr>
                    </a:solidFill>
                  </a:tcPr>
                </a:tc>
                <a:tc>
                  <a:txBody>
                    <a:bodyPr/>
                    <a:lstStyle/>
                    <a:p>
                      <a:pPr marL="0" marR="0" lvl="0" indent="0" algn="l" rtl="0">
                        <a:spcBef>
                          <a:spcPts val="0"/>
                        </a:spcBef>
                        <a:spcAft>
                          <a:spcPts val="0"/>
                        </a:spcAft>
                        <a:buClr>
                          <a:srgbClr val="FEFEFE"/>
                        </a:buClr>
                        <a:buSzPts val="1000"/>
                        <a:buFont typeface="Century Gothic"/>
                        <a:buNone/>
                      </a:pPr>
                      <a:r>
                        <a:rPr lang="en-US" sz="1000" u="none" strike="noStrike" cap="none">
                          <a:solidFill>
                            <a:srgbClr val="FEFEFE"/>
                          </a:solidFill>
                        </a:rPr>
                        <a:t>3.4</a:t>
                      </a:r>
                      <a:endParaRPr sz="1000" u="none" strike="noStrike" cap="none">
                        <a:solidFill>
                          <a:srgbClr val="FEFEFE"/>
                        </a:solidFill>
                      </a:endParaRPr>
                    </a:p>
                  </a:txBody>
                  <a:tcPr marL="141850" marR="85125" marT="85125" marB="85125">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878E8B">
                        <a:alpha val="29803"/>
                      </a:srgbClr>
                    </a:solidFill>
                  </a:tcPr>
                </a:tc>
                <a:tc>
                  <a:txBody>
                    <a:bodyPr/>
                    <a:lstStyle/>
                    <a:p>
                      <a:pPr marL="0" marR="0" lvl="0" indent="0" algn="l" rtl="0">
                        <a:spcBef>
                          <a:spcPts val="0"/>
                        </a:spcBef>
                        <a:spcAft>
                          <a:spcPts val="0"/>
                        </a:spcAft>
                        <a:buClr>
                          <a:srgbClr val="FEFEFE"/>
                        </a:buClr>
                        <a:buSzPts val="1000"/>
                        <a:buFont typeface="Century Gothic"/>
                        <a:buNone/>
                      </a:pPr>
                      <a:r>
                        <a:rPr lang="en-US" sz="1000" u="none" strike="noStrike" cap="none">
                          <a:solidFill>
                            <a:srgbClr val="FEFEFE"/>
                          </a:solidFill>
                        </a:rPr>
                        <a:t>Index</a:t>
                      </a:r>
                      <a:endParaRPr sz="1000" u="none" strike="noStrike" cap="none">
                        <a:solidFill>
                          <a:srgbClr val="FEFEFE"/>
                        </a:solidFill>
                      </a:endParaRPr>
                    </a:p>
                  </a:txBody>
                  <a:tcPr marL="141850" marR="85125" marT="85125" marB="85125">
                    <a:lnL w="38100" cap="flat" cmpd="sng">
                      <a:solidFill>
                        <a:srgbClr val="FFFFFF"/>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878E8B">
                        <a:alpha val="29803"/>
                      </a:srgbClr>
                    </a:solidFill>
                  </a:tcPr>
                </a:tc>
                <a:extLst>
                  <a:ext uri="{0D108BD9-81ED-4DB2-BD59-A6C34878D82A}">
                    <a16:rowId xmlns:a16="http://schemas.microsoft.com/office/drawing/2014/main" val="10002"/>
                  </a:ext>
                </a:extLst>
              </a:tr>
              <a:tr h="344250">
                <a:tc>
                  <a:txBody>
                    <a:bodyPr/>
                    <a:lstStyle/>
                    <a:p>
                      <a:pPr marL="0" marR="0" lvl="0" indent="0" algn="l" rtl="0">
                        <a:spcBef>
                          <a:spcPts val="0"/>
                        </a:spcBef>
                        <a:spcAft>
                          <a:spcPts val="0"/>
                        </a:spcAft>
                        <a:buClr>
                          <a:srgbClr val="FEFEFE"/>
                        </a:buClr>
                        <a:buSzPts val="1000"/>
                        <a:buFont typeface="Century Gothic"/>
                        <a:buNone/>
                      </a:pPr>
                      <a:r>
                        <a:rPr lang="en-US" sz="1000" u="none" strike="noStrike" cap="none">
                          <a:solidFill>
                            <a:srgbClr val="FEFEFE"/>
                          </a:solidFill>
                        </a:rPr>
                        <a:t>3</a:t>
                      </a:r>
                      <a:endParaRPr sz="1000" u="none" strike="noStrike" cap="none">
                        <a:solidFill>
                          <a:srgbClr val="FEFEFE"/>
                        </a:solidFill>
                      </a:endParaRPr>
                    </a:p>
                  </a:txBody>
                  <a:tcPr marL="141850" marR="85125" marT="85125" marB="85125">
                    <a:lnL w="9525" cap="flat" cmpd="sng">
                      <a:solidFill>
                        <a:srgbClr val="000000">
                          <a:alpha val="0"/>
                        </a:srgbClr>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878E8B">
                        <a:alpha val="14901"/>
                      </a:srgbClr>
                    </a:solidFill>
                  </a:tcPr>
                </a:tc>
                <a:tc>
                  <a:txBody>
                    <a:bodyPr/>
                    <a:lstStyle/>
                    <a:p>
                      <a:pPr marL="0" marR="0" lvl="0" indent="0" algn="l" rtl="0">
                        <a:spcBef>
                          <a:spcPts val="0"/>
                        </a:spcBef>
                        <a:spcAft>
                          <a:spcPts val="0"/>
                        </a:spcAft>
                        <a:buClr>
                          <a:srgbClr val="FEFEFE"/>
                        </a:buClr>
                        <a:buSzPts val="1000"/>
                        <a:buFont typeface="Century Gothic"/>
                        <a:buNone/>
                      </a:pPr>
                      <a:r>
                        <a:rPr lang="en-US" sz="1000" u="none" strike="noStrike" cap="none">
                          <a:solidFill>
                            <a:srgbClr val="FEFEFE"/>
                          </a:solidFill>
                        </a:rPr>
                        <a:t>10000</a:t>
                      </a:r>
                      <a:endParaRPr sz="1000" u="none" strike="noStrike" cap="none">
                        <a:solidFill>
                          <a:srgbClr val="FEFEFE"/>
                        </a:solidFill>
                      </a:endParaRPr>
                    </a:p>
                  </a:txBody>
                  <a:tcPr marL="141850" marR="85125" marT="85125" marB="85125">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878E8B">
                        <a:alpha val="14901"/>
                      </a:srgbClr>
                    </a:solidFill>
                  </a:tcPr>
                </a:tc>
                <a:tc>
                  <a:txBody>
                    <a:bodyPr/>
                    <a:lstStyle/>
                    <a:p>
                      <a:pPr marL="0" marR="0" lvl="0" indent="0" algn="l" rtl="0">
                        <a:spcBef>
                          <a:spcPts val="0"/>
                        </a:spcBef>
                        <a:spcAft>
                          <a:spcPts val="0"/>
                        </a:spcAft>
                        <a:buClr>
                          <a:srgbClr val="FEFEFE"/>
                        </a:buClr>
                        <a:buSzPts val="1000"/>
                        <a:buFont typeface="Century Gothic"/>
                        <a:buNone/>
                      </a:pPr>
                      <a:r>
                        <a:rPr lang="en-US" sz="1000" u="none" strike="noStrike" cap="none">
                          <a:solidFill>
                            <a:srgbClr val="FEFEFE"/>
                          </a:solidFill>
                        </a:rPr>
                        <a:t>3.4</a:t>
                      </a:r>
                      <a:endParaRPr sz="1000" u="none" strike="noStrike" cap="none">
                        <a:solidFill>
                          <a:srgbClr val="FEFEFE"/>
                        </a:solidFill>
                      </a:endParaRPr>
                    </a:p>
                  </a:txBody>
                  <a:tcPr marL="141850" marR="85125" marT="85125" marB="85125">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878E8B">
                        <a:alpha val="14901"/>
                      </a:srgbClr>
                    </a:solidFill>
                  </a:tcPr>
                </a:tc>
                <a:tc>
                  <a:txBody>
                    <a:bodyPr/>
                    <a:lstStyle/>
                    <a:p>
                      <a:pPr marL="0" marR="0" lvl="0" indent="0" algn="l" rtl="0">
                        <a:spcBef>
                          <a:spcPts val="0"/>
                        </a:spcBef>
                        <a:spcAft>
                          <a:spcPts val="0"/>
                        </a:spcAft>
                        <a:buClr>
                          <a:srgbClr val="FEFEFE"/>
                        </a:buClr>
                        <a:buSzPts val="1000"/>
                        <a:buFont typeface="Century Gothic"/>
                        <a:buNone/>
                      </a:pPr>
                      <a:r>
                        <a:rPr lang="en-US" sz="1000" u="none" strike="noStrike" cap="none">
                          <a:solidFill>
                            <a:srgbClr val="FEFEFE"/>
                          </a:solidFill>
                        </a:rPr>
                        <a:t>Index</a:t>
                      </a:r>
                      <a:endParaRPr sz="1000" u="none" strike="noStrike" cap="none">
                        <a:solidFill>
                          <a:srgbClr val="FEFEFE"/>
                        </a:solidFill>
                      </a:endParaRPr>
                    </a:p>
                  </a:txBody>
                  <a:tcPr marL="141850" marR="85125" marT="85125" marB="85125">
                    <a:lnL w="38100" cap="flat" cmpd="sng">
                      <a:solidFill>
                        <a:srgbClr val="FFFFFF"/>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878E8B">
                        <a:alpha val="14901"/>
                      </a:srgbClr>
                    </a:solidFill>
                  </a:tcPr>
                </a:tc>
                <a:extLst>
                  <a:ext uri="{0D108BD9-81ED-4DB2-BD59-A6C34878D82A}">
                    <a16:rowId xmlns:a16="http://schemas.microsoft.com/office/drawing/2014/main" val="10003"/>
                  </a:ext>
                </a:extLst>
              </a:tr>
              <a:tr h="344250">
                <a:tc>
                  <a:txBody>
                    <a:bodyPr/>
                    <a:lstStyle/>
                    <a:p>
                      <a:pPr marL="0" marR="0" lvl="0" indent="0" algn="l" rtl="0">
                        <a:spcBef>
                          <a:spcPts val="0"/>
                        </a:spcBef>
                        <a:spcAft>
                          <a:spcPts val="0"/>
                        </a:spcAft>
                        <a:buClr>
                          <a:srgbClr val="FEFEFE"/>
                        </a:buClr>
                        <a:buSzPts val="1000"/>
                        <a:buFont typeface="Century Gothic"/>
                        <a:buNone/>
                      </a:pPr>
                      <a:r>
                        <a:rPr lang="en-US" sz="1000" u="none" strike="noStrike" cap="none">
                          <a:solidFill>
                            <a:srgbClr val="FEFEFE"/>
                          </a:solidFill>
                        </a:rPr>
                        <a:t>4</a:t>
                      </a:r>
                      <a:endParaRPr sz="1000" u="none" strike="noStrike" cap="none">
                        <a:solidFill>
                          <a:srgbClr val="FEFEFE"/>
                        </a:solidFill>
                      </a:endParaRPr>
                    </a:p>
                  </a:txBody>
                  <a:tcPr marL="141850" marR="85125" marT="85125" marB="85125">
                    <a:lnL w="9525" cap="flat" cmpd="sng">
                      <a:solidFill>
                        <a:srgbClr val="000000">
                          <a:alpha val="0"/>
                        </a:srgbClr>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878E8B">
                        <a:alpha val="29803"/>
                      </a:srgbClr>
                    </a:solidFill>
                  </a:tcPr>
                </a:tc>
                <a:tc>
                  <a:txBody>
                    <a:bodyPr/>
                    <a:lstStyle/>
                    <a:p>
                      <a:pPr marL="0" marR="0" lvl="0" indent="0" algn="l" rtl="0">
                        <a:spcBef>
                          <a:spcPts val="0"/>
                        </a:spcBef>
                        <a:spcAft>
                          <a:spcPts val="0"/>
                        </a:spcAft>
                        <a:buClr>
                          <a:srgbClr val="FEFEFE"/>
                        </a:buClr>
                        <a:buSzPts val="1000"/>
                        <a:buFont typeface="Century Gothic"/>
                        <a:buNone/>
                      </a:pPr>
                      <a:r>
                        <a:rPr lang="en-US" sz="1000" u="none" strike="noStrike" cap="none">
                          <a:solidFill>
                            <a:srgbClr val="FEFEFE"/>
                          </a:solidFill>
                        </a:rPr>
                        <a:t>100000</a:t>
                      </a:r>
                      <a:endParaRPr sz="1000" u="none" strike="noStrike" cap="none">
                        <a:solidFill>
                          <a:srgbClr val="FEFEFE"/>
                        </a:solidFill>
                      </a:endParaRPr>
                    </a:p>
                  </a:txBody>
                  <a:tcPr marL="141850" marR="85125" marT="85125" marB="85125">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878E8B">
                        <a:alpha val="29803"/>
                      </a:srgbClr>
                    </a:solidFill>
                  </a:tcPr>
                </a:tc>
                <a:tc>
                  <a:txBody>
                    <a:bodyPr/>
                    <a:lstStyle/>
                    <a:p>
                      <a:pPr marL="0" marR="0" lvl="0" indent="0" algn="l" rtl="0">
                        <a:spcBef>
                          <a:spcPts val="0"/>
                        </a:spcBef>
                        <a:spcAft>
                          <a:spcPts val="0"/>
                        </a:spcAft>
                        <a:buClr>
                          <a:srgbClr val="FEFEFE"/>
                        </a:buClr>
                        <a:buSzPts val="1000"/>
                        <a:buFont typeface="Century Gothic"/>
                        <a:buNone/>
                      </a:pPr>
                      <a:r>
                        <a:rPr lang="en-US" sz="1000" u="none" strike="noStrike" cap="none">
                          <a:solidFill>
                            <a:srgbClr val="FEFEFE"/>
                          </a:solidFill>
                        </a:rPr>
                        <a:t>4.3</a:t>
                      </a:r>
                      <a:endParaRPr sz="1000" u="none" strike="noStrike" cap="none">
                        <a:solidFill>
                          <a:srgbClr val="FEFEFE"/>
                        </a:solidFill>
                      </a:endParaRPr>
                    </a:p>
                  </a:txBody>
                  <a:tcPr marL="141850" marR="85125" marT="85125" marB="85125">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878E8B">
                        <a:alpha val="29803"/>
                      </a:srgbClr>
                    </a:solidFill>
                  </a:tcPr>
                </a:tc>
                <a:tc>
                  <a:txBody>
                    <a:bodyPr/>
                    <a:lstStyle/>
                    <a:p>
                      <a:pPr marL="0" marR="0" lvl="0" indent="0" algn="l" rtl="0">
                        <a:spcBef>
                          <a:spcPts val="0"/>
                        </a:spcBef>
                        <a:spcAft>
                          <a:spcPts val="0"/>
                        </a:spcAft>
                        <a:buClr>
                          <a:srgbClr val="FEFEFE"/>
                        </a:buClr>
                        <a:buSzPts val="1000"/>
                        <a:buFont typeface="Century Gothic"/>
                        <a:buNone/>
                      </a:pPr>
                      <a:r>
                        <a:rPr lang="en-US" sz="1000" u="none" strike="noStrike" cap="none">
                          <a:solidFill>
                            <a:srgbClr val="FEFEFE"/>
                          </a:solidFill>
                        </a:rPr>
                        <a:t>Index</a:t>
                      </a:r>
                      <a:endParaRPr sz="1000" u="none" strike="noStrike" cap="none">
                        <a:solidFill>
                          <a:srgbClr val="FEFEFE"/>
                        </a:solidFill>
                      </a:endParaRPr>
                    </a:p>
                  </a:txBody>
                  <a:tcPr marL="141850" marR="85125" marT="85125" marB="85125">
                    <a:lnL w="38100" cap="flat" cmpd="sng">
                      <a:solidFill>
                        <a:srgbClr val="FFFFFF"/>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878E8B">
                        <a:alpha val="29803"/>
                      </a:srgbClr>
                    </a:solidFill>
                  </a:tcPr>
                </a:tc>
                <a:extLst>
                  <a:ext uri="{0D108BD9-81ED-4DB2-BD59-A6C34878D82A}">
                    <a16:rowId xmlns:a16="http://schemas.microsoft.com/office/drawing/2014/main" val="10004"/>
                  </a:ext>
                </a:extLst>
              </a:tr>
              <a:tr h="344250">
                <a:tc>
                  <a:txBody>
                    <a:bodyPr/>
                    <a:lstStyle/>
                    <a:p>
                      <a:pPr marL="0" marR="0" lvl="0" indent="0" algn="l" rtl="0">
                        <a:spcBef>
                          <a:spcPts val="0"/>
                        </a:spcBef>
                        <a:spcAft>
                          <a:spcPts val="0"/>
                        </a:spcAft>
                        <a:buClr>
                          <a:srgbClr val="FEFEFE"/>
                        </a:buClr>
                        <a:buSzPts val="1000"/>
                        <a:buFont typeface="Century Gothic"/>
                        <a:buNone/>
                      </a:pPr>
                      <a:r>
                        <a:rPr lang="en-US" sz="1000" u="none" strike="noStrike" cap="none">
                          <a:solidFill>
                            <a:srgbClr val="FEFEFE"/>
                          </a:solidFill>
                        </a:rPr>
                        <a:t>5</a:t>
                      </a:r>
                      <a:endParaRPr sz="1000" u="none" strike="noStrike" cap="none">
                        <a:solidFill>
                          <a:srgbClr val="FEFEFE"/>
                        </a:solidFill>
                      </a:endParaRPr>
                    </a:p>
                  </a:txBody>
                  <a:tcPr marL="141850" marR="85125" marT="85125" marB="85125">
                    <a:lnL w="9525" cap="flat" cmpd="sng">
                      <a:solidFill>
                        <a:srgbClr val="000000">
                          <a:alpha val="0"/>
                        </a:srgbClr>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878E8B">
                        <a:alpha val="14901"/>
                      </a:srgbClr>
                    </a:solidFill>
                  </a:tcPr>
                </a:tc>
                <a:tc>
                  <a:txBody>
                    <a:bodyPr/>
                    <a:lstStyle/>
                    <a:p>
                      <a:pPr marL="0" marR="0" lvl="0" indent="0" algn="l" rtl="0">
                        <a:spcBef>
                          <a:spcPts val="0"/>
                        </a:spcBef>
                        <a:spcAft>
                          <a:spcPts val="0"/>
                        </a:spcAft>
                        <a:buClr>
                          <a:srgbClr val="FEFEFE"/>
                        </a:buClr>
                        <a:buSzPts val="1000"/>
                        <a:buFont typeface="Century Gothic"/>
                        <a:buNone/>
                      </a:pPr>
                      <a:r>
                        <a:rPr lang="en-US" sz="1000" u="none" strike="noStrike" cap="none">
                          <a:solidFill>
                            <a:srgbClr val="FEFEFE"/>
                          </a:solidFill>
                        </a:rPr>
                        <a:t>10000000</a:t>
                      </a:r>
                      <a:endParaRPr sz="1000" u="none" strike="noStrike" cap="none">
                        <a:solidFill>
                          <a:srgbClr val="FEFEFE"/>
                        </a:solidFill>
                      </a:endParaRPr>
                    </a:p>
                  </a:txBody>
                  <a:tcPr marL="141850" marR="85125" marT="85125" marB="85125">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878E8B">
                        <a:alpha val="14901"/>
                      </a:srgbClr>
                    </a:solidFill>
                  </a:tcPr>
                </a:tc>
                <a:tc>
                  <a:txBody>
                    <a:bodyPr/>
                    <a:lstStyle/>
                    <a:p>
                      <a:pPr marL="0" marR="0" lvl="0" indent="0" algn="l" rtl="0">
                        <a:spcBef>
                          <a:spcPts val="0"/>
                        </a:spcBef>
                        <a:spcAft>
                          <a:spcPts val="0"/>
                        </a:spcAft>
                        <a:buClr>
                          <a:srgbClr val="FEFEFE"/>
                        </a:buClr>
                        <a:buSzPts val="1000"/>
                        <a:buFont typeface="Century Gothic"/>
                        <a:buNone/>
                      </a:pPr>
                      <a:r>
                        <a:rPr lang="en-US" sz="1000" u="none" strike="noStrike" cap="none">
                          <a:solidFill>
                            <a:srgbClr val="FEFEFE"/>
                          </a:solidFill>
                        </a:rPr>
                        <a:t>1558.72</a:t>
                      </a:r>
                      <a:endParaRPr sz="1000" u="none" strike="noStrike" cap="none">
                        <a:solidFill>
                          <a:srgbClr val="FEFEFE"/>
                        </a:solidFill>
                      </a:endParaRPr>
                    </a:p>
                  </a:txBody>
                  <a:tcPr marL="141850" marR="85125" marT="85125" marB="85125">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878E8B">
                        <a:alpha val="14901"/>
                      </a:srgbClr>
                    </a:solidFill>
                  </a:tcPr>
                </a:tc>
                <a:tc>
                  <a:txBody>
                    <a:bodyPr/>
                    <a:lstStyle/>
                    <a:p>
                      <a:pPr marL="0" marR="0" lvl="0" indent="0" algn="l" rtl="0">
                        <a:spcBef>
                          <a:spcPts val="0"/>
                        </a:spcBef>
                        <a:spcAft>
                          <a:spcPts val="0"/>
                        </a:spcAft>
                        <a:buClr>
                          <a:srgbClr val="FEFEFE"/>
                        </a:buClr>
                        <a:buSzPts val="1000"/>
                        <a:buFont typeface="Century Gothic"/>
                        <a:buNone/>
                      </a:pPr>
                      <a:r>
                        <a:rPr lang="en-US" sz="1000" u="none" strike="noStrike" cap="none">
                          <a:solidFill>
                            <a:srgbClr val="FEFEFE"/>
                          </a:solidFill>
                        </a:rPr>
                        <a:t>Sequential</a:t>
                      </a:r>
                      <a:endParaRPr sz="1000" u="none" strike="noStrike" cap="none">
                        <a:solidFill>
                          <a:srgbClr val="FEFEFE"/>
                        </a:solidFill>
                      </a:endParaRPr>
                    </a:p>
                  </a:txBody>
                  <a:tcPr marL="141850" marR="85125" marT="85125" marB="85125">
                    <a:lnL w="38100" cap="flat" cmpd="sng">
                      <a:solidFill>
                        <a:srgbClr val="FFFFFF"/>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878E8B">
                        <a:alpha val="14901"/>
                      </a:srgbClr>
                    </a:solidFill>
                  </a:tcPr>
                </a:tc>
                <a:extLst>
                  <a:ext uri="{0D108BD9-81ED-4DB2-BD59-A6C34878D82A}">
                    <a16:rowId xmlns:a16="http://schemas.microsoft.com/office/drawing/2014/main" val="10005"/>
                  </a:ext>
                </a:extLst>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05"/>
        <p:cNvGrpSpPr/>
        <p:nvPr/>
      </p:nvGrpSpPr>
      <p:grpSpPr>
        <a:xfrm>
          <a:off x="0" y="0"/>
          <a:ext cx="0" cy="0"/>
          <a:chOff x="0" y="0"/>
          <a:chExt cx="0" cy="0"/>
        </a:xfrm>
      </p:grpSpPr>
      <p:pic>
        <p:nvPicPr>
          <p:cNvPr id="306" name="Google Shape;306;p37"/>
          <p:cNvPicPr preferRelativeResize="0"/>
          <p:nvPr/>
        </p:nvPicPr>
        <p:blipFill rotWithShape="1">
          <a:blip r:embed="rId3">
            <a:alphaModFix/>
          </a:blip>
          <a:srcRect l="3613"/>
          <a:stretch/>
        </p:blipFill>
        <p:spPr>
          <a:xfrm>
            <a:off x="0" y="2002263"/>
            <a:ext cx="3027759" cy="3141237"/>
          </a:xfrm>
          <a:prstGeom prst="rect">
            <a:avLst/>
          </a:prstGeom>
          <a:noFill/>
          <a:ln>
            <a:noFill/>
          </a:ln>
        </p:spPr>
      </p:pic>
      <p:pic>
        <p:nvPicPr>
          <p:cNvPr id="307" name="Google Shape;307;p37"/>
          <p:cNvPicPr preferRelativeResize="0"/>
          <p:nvPr/>
        </p:nvPicPr>
        <p:blipFill rotWithShape="1">
          <a:blip r:embed="rId4">
            <a:alphaModFix/>
          </a:blip>
          <a:srcRect l="35640"/>
          <a:stretch/>
        </p:blipFill>
        <p:spPr>
          <a:xfrm>
            <a:off x="0" y="2169260"/>
            <a:ext cx="1141809" cy="1774090"/>
          </a:xfrm>
          <a:prstGeom prst="rect">
            <a:avLst/>
          </a:prstGeom>
          <a:noFill/>
          <a:ln>
            <a:noFill/>
          </a:ln>
        </p:spPr>
      </p:pic>
      <p:sp>
        <p:nvSpPr>
          <p:cNvPr id="308" name="Google Shape;308;p37"/>
          <p:cNvSpPr/>
          <p:nvPr/>
        </p:nvSpPr>
        <p:spPr>
          <a:xfrm>
            <a:off x="6456759" y="1257300"/>
            <a:ext cx="2114550" cy="2114550"/>
          </a:xfrm>
          <a:prstGeom prst="ellipse">
            <a:avLst/>
          </a:prstGeom>
          <a:gradFill>
            <a:gsLst>
              <a:gs pos="0">
                <a:srgbClr val="F3F3F3">
                  <a:alpha val="6666"/>
                </a:srgbClr>
              </a:gs>
              <a:gs pos="36000">
                <a:srgbClr val="F3F3F3">
                  <a:alpha val="5882"/>
                </a:srgbClr>
              </a:gs>
              <a:gs pos="69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09" name="Google Shape;309;p37"/>
          <p:cNvPicPr preferRelativeResize="0"/>
          <p:nvPr/>
        </p:nvPicPr>
        <p:blipFill rotWithShape="1">
          <a:blip r:embed="rId5">
            <a:alphaModFix/>
          </a:blip>
          <a:srcRect t="28812"/>
          <a:stretch/>
        </p:blipFill>
        <p:spPr>
          <a:xfrm>
            <a:off x="5999559" y="0"/>
            <a:ext cx="1202540" cy="856055"/>
          </a:xfrm>
          <a:prstGeom prst="rect">
            <a:avLst/>
          </a:prstGeom>
          <a:noFill/>
          <a:ln>
            <a:noFill/>
          </a:ln>
        </p:spPr>
      </p:pic>
      <p:pic>
        <p:nvPicPr>
          <p:cNvPr id="310" name="Google Shape;310;p37"/>
          <p:cNvPicPr preferRelativeResize="0"/>
          <p:nvPr/>
        </p:nvPicPr>
        <p:blipFill rotWithShape="1">
          <a:blip r:embed="rId6">
            <a:alphaModFix/>
          </a:blip>
          <a:srcRect b="23320"/>
          <a:stretch/>
        </p:blipFill>
        <p:spPr>
          <a:xfrm>
            <a:off x="6454408" y="4572000"/>
            <a:ext cx="745301" cy="571500"/>
          </a:xfrm>
          <a:prstGeom prst="rect">
            <a:avLst/>
          </a:prstGeom>
          <a:noFill/>
          <a:ln>
            <a:noFill/>
          </a:ln>
        </p:spPr>
      </p:pic>
      <p:sp>
        <p:nvSpPr>
          <p:cNvPr id="311" name="Google Shape;311;p37"/>
          <p:cNvSpPr/>
          <p:nvPr/>
        </p:nvSpPr>
        <p:spPr>
          <a:xfrm>
            <a:off x="7828359" y="0"/>
            <a:ext cx="514350" cy="857250"/>
          </a:xfrm>
          <a:prstGeom prst="rect">
            <a:avLst/>
          </a:prstGeom>
          <a:solidFill>
            <a:schemeClr val="accent1"/>
          </a:solidFill>
          <a:ln>
            <a:noFill/>
          </a:ln>
          <a:effectLst>
            <a:outerShdw blurRad="38100" dist="25400" dir="5400000" rotWithShape="0">
              <a:srgbClr val="000000">
                <a:alpha val="4470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37"/>
          <p:cNvSpPr/>
          <p:nvPr/>
        </p:nvSpPr>
        <p:spPr>
          <a:xfrm>
            <a:off x="0" y="0"/>
            <a:ext cx="9144000" cy="5143500"/>
          </a:xfrm>
          <a:prstGeom prst="rect">
            <a:avLst/>
          </a:prstGeom>
          <a:blipFill rotWithShape="1">
            <a:blip r:embed="rId7">
              <a:alphaModFix/>
            </a:blip>
            <a:stretch>
              <a:fillRect/>
            </a:stretch>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entury Gothic"/>
              <a:ea typeface="Century Gothic"/>
              <a:cs typeface="Century Gothic"/>
              <a:sym typeface="Century Gothic"/>
            </a:endParaRPr>
          </a:p>
        </p:txBody>
      </p:sp>
      <p:sp>
        <p:nvSpPr>
          <p:cNvPr id="313" name="Google Shape;313;p37"/>
          <p:cNvSpPr/>
          <p:nvPr/>
        </p:nvSpPr>
        <p:spPr>
          <a:xfrm>
            <a:off x="7831836" y="0"/>
            <a:ext cx="514350" cy="857250"/>
          </a:xfrm>
          <a:prstGeom prst="rect">
            <a:avLst/>
          </a:prstGeom>
          <a:solidFill>
            <a:schemeClr val="accent1"/>
          </a:solidFill>
          <a:ln>
            <a:noFill/>
          </a:ln>
          <a:effectLst>
            <a:outerShdw blurRad="38100" dist="25400" dir="5400000" rotWithShape="0">
              <a:srgbClr val="000000">
                <a:alpha val="4470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37"/>
          <p:cNvSpPr/>
          <p:nvPr/>
        </p:nvSpPr>
        <p:spPr>
          <a:xfrm>
            <a:off x="6539954" y="1095172"/>
            <a:ext cx="2604045" cy="619449"/>
          </a:xfrm>
          <a:custGeom>
            <a:avLst/>
            <a:gdLst/>
            <a:ahLst/>
            <a:cxnLst/>
            <a:rect l="l" t="t" r="r" b="b"/>
            <a:pathLst>
              <a:path w="3472060" h="825932" extrusionOk="0">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lt1">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entury Gothic"/>
              <a:ea typeface="Century Gothic"/>
              <a:cs typeface="Century Gothic"/>
              <a:sym typeface="Century Gothic"/>
            </a:endParaRPr>
          </a:p>
        </p:txBody>
      </p:sp>
      <p:sp>
        <p:nvSpPr>
          <p:cNvPr id="315" name="Google Shape;315;p37"/>
          <p:cNvSpPr txBox="1">
            <a:spLocks noGrp="1"/>
          </p:cNvSpPr>
          <p:nvPr>
            <p:ph type="title"/>
          </p:nvPr>
        </p:nvSpPr>
        <p:spPr>
          <a:xfrm>
            <a:off x="486697" y="471950"/>
            <a:ext cx="6939116" cy="76249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rgbClr val="EBEBEB"/>
              </a:buClr>
              <a:buSzPts val="3200"/>
              <a:buFont typeface="Century Gothic"/>
              <a:buNone/>
            </a:pPr>
            <a:r>
              <a:rPr lang="en-US" sz="4200" b="0" i="0">
                <a:solidFill>
                  <a:srgbClr val="EBEBEB"/>
                </a:solidFill>
                <a:latin typeface="Century Gothic"/>
                <a:ea typeface="Century Gothic"/>
                <a:cs typeface="Century Gothic"/>
                <a:sym typeface="Century Gothic"/>
              </a:rPr>
              <a:t>Experiment 3	</a:t>
            </a:r>
            <a:endParaRPr/>
          </a:p>
        </p:txBody>
      </p:sp>
      <p:sp>
        <p:nvSpPr>
          <p:cNvPr id="316" name="Google Shape;316;p37"/>
          <p:cNvSpPr/>
          <p:nvPr/>
        </p:nvSpPr>
        <p:spPr>
          <a:xfrm>
            <a:off x="0" y="1321550"/>
            <a:ext cx="9144313" cy="3821950"/>
          </a:xfrm>
          <a:custGeom>
            <a:avLst/>
            <a:gdLst/>
            <a:ahLst/>
            <a:cxnLst/>
            <a:rect l="l" t="t" r="r" b="b"/>
            <a:pathLst>
              <a:path w="12192417" h="5095933" extrusionOk="0">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solidFill>
            <a:schemeClr val="lt1"/>
          </a:solidFill>
          <a:ln>
            <a:noFill/>
          </a:ln>
        </p:spPr>
      </p:sp>
      <p:sp>
        <p:nvSpPr>
          <p:cNvPr id="317" name="Google Shape;317;p37"/>
          <p:cNvSpPr txBox="1">
            <a:spLocks noGrp="1"/>
          </p:cNvSpPr>
          <p:nvPr>
            <p:ph type="body" idx="1"/>
          </p:nvPr>
        </p:nvSpPr>
        <p:spPr>
          <a:xfrm>
            <a:off x="486698" y="1911210"/>
            <a:ext cx="3841954" cy="2744017"/>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1000"/>
              </a:spcBef>
              <a:spcAft>
                <a:spcPts val="0"/>
              </a:spcAft>
              <a:buSzPts val="1040"/>
              <a:buFont typeface="Noto Sans Symbols"/>
              <a:buNone/>
            </a:pPr>
            <a:endParaRPr sz="1300"/>
          </a:p>
          <a:p>
            <a:pPr marL="0" lvl="0" indent="-66040" algn="l" rtl="0">
              <a:lnSpc>
                <a:spcPct val="90000"/>
              </a:lnSpc>
              <a:spcBef>
                <a:spcPts val="1000"/>
              </a:spcBef>
              <a:spcAft>
                <a:spcPts val="0"/>
              </a:spcAft>
              <a:buSzPts val="1040"/>
              <a:buFont typeface="Noto Sans Symbols"/>
              <a:buChar char="►"/>
            </a:pPr>
            <a:r>
              <a:rPr lang="en-US" sz="1300" b="1"/>
              <a:t>Performance issue: </a:t>
            </a:r>
            <a:endParaRPr/>
          </a:p>
          <a:p>
            <a:pPr marL="0" lvl="0" indent="-66040" algn="l" rtl="0">
              <a:lnSpc>
                <a:spcPct val="90000"/>
              </a:lnSpc>
              <a:spcBef>
                <a:spcPts val="1000"/>
              </a:spcBef>
              <a:spcAft>
                <a:spcPts val="0"/>
              </a:spcAft>
              <a:buSzPts val="1040"/>
              <a:buFont typeface="Noto Sans Symbols"/>
              <a:buChar char="►"/>
            </a:pPr>
            <a:r>
              <a:rPr lang="en-US" sz="1300"/>
              <a:t>This test explores how the query optimizer benefits from using a clustered index when compared to non-clustered index.</a:t>
            </a:r>
            <a:endParaRPr/>
          </a:p>
          <a:p>
            <a:pPr marL="0" lvl="0" indent="-66040" algn="l" rtl="0">
              <a:lnSpc>
                <a:spcPct val="90000"/>
              </a:lnSpc>
              <a:spcBef>
                <a:spcPts val="1000"/>
              </a:spcBef>
              <a:spcAft>
                <a:spcPts val="0"/>
              </a:spcAft>
              <a:buSzPts val="1040"/>
              <a:buFont typeface="Noto Sans Symbols"/>
              <a:buChar char="►"/>
            </a:pPr>
            <a:r>
              <a:rPr lang="en-US" sz="1300" b="1"/>
              <a:t>Parameters: </a:t>
            </a:r>
            <a:endParaRPr/>
          </a:p>
          <a:p>
            <a:pPr marL="0" lvl="0" indent="-66040" algn="l" rtl="0">
              <a:lnSpc>
                <a:spcPct val="90000"/>
              </a:lnSpc>
              <a:spcBef>
                <a:spcPts val="1000"/>
              </a:spcBef>
              <a:spcAft>
                <a:spcPts val="0"/>
              </a:spcAft>
              <a:buSzPts val="1040"/>
              <a:buFont typeface="Noto Sans Symbols"/>
              <a:buChar char="►"/>
            </a:pPr>
            <a:r>
              <a:rPr lang="en-US" sz="1300"/>
              <a:t>The parameter we would be using here is unique2 which is a clustered index and unique1 which is a non-clustered index.</a:t>
            </a:r>
            <a:endParaRPr/>
          </a:p>
          <a:p>
            <a:pPr marL="0" lvl="0" indent="0" algn="l" rtl="0">
              <a:lnSpc>
                <a:spcPct val="90000"/>
              </a:lnSpc>
              <a:spcBef>
                <a:spcPts val="1000"/>
              </a:spcBef>
              <a:spcAft>
                <a:spcPts val="0"/>
              </a:spcAft>
              <a:buSzPts val="1040"/>
              <a:buFont typeface="Noto Sans Symbols"/>
              <a:buNone/>
            </a:pPr>
            <a:endParaRPr sz="1300"/>
          </a:p>
          <a:p>
            <a:pPr marL="0" lvl="0" indent="0" algn="l" rtl="0">
              <a:lnSpc>
                <a:spcPct val="90000"/>
              </a:lnSpc>
              <a:spcBef>
                <a:spcPts val="1000"/>
              </a:spcBef>
              <a:spcAft>
                <a:spcPts val="0"/>
              </a:spcAft>
              <a:buSzPts val="1040"/>
              <a:buFont typeface="Noto Sans Symbols"/>
              <a:buNone/>
            </a:pPr>
            <a:endParaRPr sz="1300"/>
          </a:p>
          <a:p>
            <a:pPr marL="0" lvl="0" indent="0" algn="l" rtl="0">
              <a:lnSpc>
                <a:spcPct val="90000"/>
              </a:lnSpc>
              <a:spcBef>
                <a:spcPts val="1000"/>
              </a:spcBef>
              <a:spcAft>
                <a:spcPts val="0"/>
              </a:spcAft>
              <a:buSzPts val="1040"/>
              <a:buFont typeface="Noto Sans Symbols"/>
              <a:buNone/>
            </a:pPr>
            <a:endParaRPr sz="1300"/>
          </a:p>
          <a:p>
            <a:pPr marL="0" lvl="0" indent="0" algn="l" rtl="0">
              <a:lnSpc>
                <a:spcPct val="90000"/>
              </a:lnSpc>
              <a:spcBef>
                <a:spcPts val="1000"/>
              </a:spcBef>
              <a:spcAft>
                <a:spcPts val="0"/>
              </a:spcAft>
              <a:buSzPts val="1040"/>
              <a:buFont typeface="Noto Sans Symbols"/>
              <a:buNone/>
            </a:pPr>
            <a:endParaRPr sz="1300"/>
          </a:p>
          <a:p>
            <a:pPr marL="0" lvl="0" indent="0" algn="l" rtl="0">
              <a:lnSpc>
                <a:spcPct val="90000"/>
              </a:lnSpc>
              <a:spcBef>
                <a:spcPts val="1000"/>
              </a:spcBef>
              <a:spcAft>
                <a:spcPts val="0"/>
              </a:spcAft>
              <a:buSzPts val="1040"/>
              <a:buFont typeface="Noto Sans Symbols"/>
              <a:buNone/>
            </a:pPr>
            <a:endParaRPr sz="1300"/>
          </a:p>
        </p:txBody>
      </p:sp>
      <p:graphicFrame>
        <p:nvGraphicFramePr>
          <p:cNvPr id="318" name="Google Shape;318;p37"/>
          <p:cNvGraphicFramePr/>
          <p:nvPr/>
        </p:nvGraphicFramePr>
        <p:xfrm>
          <a:off x="4518212" y="2222078"/>
          <a:ext cx="4139450" cy="2239650"/>
        </p:xfrm>
        <a:graphic>
          <a:graphicData uri="http://schemas.openxmlformats.org/drawingml/2006/table">
            <a:tbl>
              <a:tblPr>
                <a:noFill/>
                <a:tableStyleId>{E7739670-9743-43FD-9AB8-F41963769645}</a:tableStyleId>
              </a:tblPr>
              <a:tblGrid>
                <a:gridCol w="4139450">
                  <a:extLst>
                    <a:ext uri="{9D8B030D-6E8A-4147-A177-3AD203B41FA5}">
                      <a16:colId xmlns:a16="http://schemas.microsoft.com/office/drawing/2014/main" val="20000"/>
                    </a:ext>
                  </a:extLst>
                </a:gridCol>
              </a:tblGrid>
              <a:tr h="2124775">
                <a:tc>
                  <a:txBody>
                    <a:bodyPr/>
                    <a:lstStyle/>
                    <a:p>
                      <a:pPr marL="0" marR="0" lvl="0" indent="0" algn="l" rtl="0">
                        <a:lnSpc>
                          <a:spcPct val="95000"/>
                        </a:lnSpc>
                        <a:spcBef>
                          <a:spcPts val="0"/>
                        </a:spcBef>
                        <a:spcAft>
                          <a:spcPts val="0"/>
                        </a:spcAft>
                        <a:buClr>
                          <a:srgbClr val="000000"/>
                        </a:buClr>
                        <a:buSzPts val="275"/>
                        <a:buFont typeface="Arial"/>
                        <a:buNone/>
                      </a:pPr>
                      <a:r>
                        <a:rPr lang="en-US" sz="1000" b="1" u="none" strike="noStrike" cap="none"/>
                        <a:t>Query</a:t>
                      </a:r>
                      <a:endParaRPr/>
                    </a:p>
                    <a:p>
                      <a:pPr marL="0" marR="0" lvl="0" indent="0" algn="l" rtl="0">
                        <a:lnSpc>
                          <a:spcPct val="95000"/>
                        </a:lnSpc>
                        <a:spcBef>
                          <a:spcPts val="0"/>
                        </a:spcBef>
                        <a:spcAft>
                          <a:spcPts val="0"/>
                        </a:spcAft>
                        <a:buClr>
                          <a:srgbClr val="000000"/>
                        </a:buClr>
                        <a:buSzPts val="275"/>
                        <a:buFont typeface="Arial"/>
                        <a:buNone/>
                      </a:pPr>
                      <a:r>
                        <a:rPr lang="en-US" sz="1000" b="1" u="none" strike="noStrike" cap="none"/>
                        <a:t>Example 1:</a:t>
                      </a:r>
                      <a:endParaRPr sz="1000" b="1" u="none" strike="noStrike" cap="none"/>
                    </a:p>
                    <a:p>
                      <a:pPr marL="0" marR="0" lvl="0" indent="0" algn="l" rtl="0">
                        <a:lnSpc>
                          <a:spcPct val="95000"/>
                        </a:lnSpc>
                        <a:spcBef>
                          <a:spcPts val="1200"/>
                        </a:spcBef>
                        <a:spcAft>
                          <a:spcPts val="0"/>
                        </a:spcAft>
                        <a:buClr>
                          <a:srgbClr val="000000"/>
                        </a:buClr>
                        <a:buSzPts val="275"/>
                        <a:buFont typeface="Arial"/>
                        <a:buNone/>
                      </a:pPr>
                      <a:r>
                        <a:rPr lang="en-US" sz="1000" u="sng" strike="noStrike" cap="none"/>
                        <a:t>Clustered Index:</a:t>
                      </a:r>
                      <a:endParaRPr sz="1000" u="sng" strike="noStrike" cap="none"/>
                    </a:p>
                    <a:p>
                      <a:pPr marL="0" marR="0" lvl="0" indent="0" algn="l" rtl="0">
                        <a:lnSpc>
                          <a:spcPct val="95000"/>
                        </a:lnSpc>
                        <a:spcBef>
                          <a:spcPts val="1200"/>
                        </a:spcBef>
                        <a:spcAft>
                          <a:spcPts val="0"/>
                        </a:spcAft>
                        <a:buClr>
                          <a:srgbClr val="000000"/>
                        </a:buClr>
                        <a:buSzPts val="275"/>
                        <a:buFont typeface="Arial"/>
                        <a:buNone/>
                      </a:pPr>
                      <a:r>
                        <a:rPr lang="en-US" sz="1000" u="none" strike="noStrike" cap="none"/>
                        <a:t> EXPLAIN ANALYZE SELECT * FROM tenktup1, (SELECT * FROM tenktup2 WHERE tenktup2.unique2 &lt; 1000) AS BPRIME WHERE (tenktup1.unique2 = BPRIME.unique2); </a:t>
                      </a:r>
                      <a:endParaRPr sz="1000" u="none" strike="noStrike" cap="none"/>
                    </a:p>
                    <a:p>
                      <a:pPr marL="0" marR="0" lvl="0" indent="0" algn="l" rtl="0">
                        <a:lnSpc>
                          <a:spcPct val="95000"/>
                        </a:lnSpc>
                        <a:spcBef>
                          <a:spcPts val="1200"/>
                        </a:spcBef>
                        <a:spcAft>
                          <a:spcPts val="0"/>
                        </a:spcAft>
                        <a:buClr>
                          <a:srgbClr val="000000"/>
                        </a:buClr>
                        <a:buSzPts val="275"/>
                        <a:buFont typeface="Arial"/>
                        <a:buNone/>
                      </a:pPr>
                      <a:r>
                        <a:rPr lang="en-US" sz="1000" u="sng" strike="noStrike" cap="none"/>
                        <a:t>Non-Clustered Index:</a:t>
                      </a:r>
                      <a:endParaRPr sz="1000" u="sng" strike="noStrike" cap="none"/>
                    </a:p>
                    <a:p>
                      <a:pPr marL="0" marR="0" lvl="0" indent="0" algn="l" rtl="0">
                        <a:lnSpc>
                          <a:spcPct val="95000"/>
                        </a:lnSpc>
                        <a:spcBef>
                          <a:spcPts val="1200"/>
                        </a:spcBef>
                        <a:spcAft>
                          <a:spcPts val="0"/>
                        </a:spcAft>
                        <a:buClr>
                          <a:srgbClr val="000000"/>
                        </a:buClr>
                        <a:buSzPts val="275"/>
                        <a:buFont typeface="Arial"/>
                        <a:buNone/>
                      </a:pPr>
                      <a:r>
                        <a:rPr lang="en-US" sz="1000" u="none" strike="noStrike" cap="none"/>
                        <a:t> EXPLAIN ANALYZE SELECT * FROM tenktup1, (SELECT * FROM tenktup2 WHERE tenktup2.unique1 &lt; 1000) AS BPRIME WHERE (tenktup1.unique1 = BPRIME.unique1);</a:t>
                      </a:r>
                      <a:endParaRPr sz="1600" u="none" strike="noStrike" cap="none"/>
                    </a:p>
                  </a:txBody>
                  <a:tcPr marL="91125" marR="91125" marT="91125" marB="91125"/>
                </a:tc>
                <a:extLst>
                  <a:ext uri="{0D108BD9-81ED-4DB2-BD59-A6C34878D82A}">
                    <a16:rowId xmlns:a16="http://schemas.microsoft.com/office/drawing/2014/main" val="10000"/>
                  </a:ext>
                </a:extLst>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0">
              <a:srgbClr val="FFFFFF"/>
            </a:gs>
            <a:gs pos="100000">
              <a:srgbClr val="B3B3B3"/>
            </a:gs>
          </a:gsLst>
          <a:path path="circle">
            <a:fillToRect l="50000" t="50000" r="50000" b="50000"/>
          </a:path>
          <a:tileRect/>
        </a:gradFill>
        <a:effectLst/>
      </p:bgPr>
    </p:bg>
    <p:spTree>
      <p:nvGrpSpPr>
        <p:cNvPr id="1" name="Shape 322"/>
        <p:cNvGrpSpPr/>
        <p:nvPr/>
      </p:nvGrpSpPr>
      <p:grpSpPr>
        <a:xfrm>
          <a:off x="0" y="0"/>
          <a:ext cx="0" cy="0"/>
          <a:chOff x="0" y="0"/>
          <a:chExt cx="0" cy="0"/>
        </a:xfrm>
      </p:grpSpPr>
      <p:sp>
        <p:nvSpPr>
          <p:cNvPr id="323" name="Google Shape;323;p38"/>
          <p:cNvSpPr txBox="1">
            <a:spLocks noGrp="1"/>
          </p:cNvSpPr>
          <p:nvPr>
            <p:ph type="title"/>
          </p:nvPr>
        </p:nvSpPr>
        <p:spPr>
          <a:xfrm>
            <a:off x="228625" y="195675"/>
            <a:ext cx="8527500" cy="1076100"/>
          </a:xfrm>
          <a:prstGeom prst="rect">
            <a:avLst/>
          </a:prstGeom>
          <a:noFill/>
          <a:ln>
            <a:noFill/>
          </a:ln>
        </p:spPr>
        <p:txBody>
          <a:bodyPr spcFirstLastPara="1" wrap="square" lIns="91425" tIns="91425" rIns="91425" bIns="91425" anchor="t" anchorCtr="0">
            <a:normAutofit/>
          </a:bodyPr>
          <a:lstStyle/>
          <a:p>
            <a:pPr marL="0" lvl="0" indent="0" algn="l" rtl="0">
              <a:spcBef>
                <a:spcPts val="0"/>
              </a:spcBef>
              <a:spcAft>
                <a:spcPts val="0"/>
              </a:spcAft>
              <a:buClr>
                <a:schemeClr val="dk1"/>
              </a:buClr>
              <a:buSzPts val="3200"/>
              <a:buFont typeface="Century Gothic"/>
              <a:buNone/>
            </a:pPr>
            <a:r>
              <a:rPr lang="en-US" b="1">
                <a:solidFill>
                  <a:schemeClr val="dk1"/>
                </a:solidFill>
              </a:rPr>
              <a:t>Execution Example 1</a:t>
            </a:r>
            <a:endParaRPr sz="1887" b="1">
              <a:solidFill>
                <a:schemeClr val="dk1"/>
              </a:solidFill>
            </a:endParaRPr>
          </a:p>
          <a:p>
            <a:pPr marL="0" lvl="0" indent="0" algn="l" rtl="0">
              <a:spcBef>
                <a:spcPts val="0"/>
              </a:spcBef>
              <a:spcAft>
                <a:spcPts val="0"/>
              </a:spcAft>
              <a:buClr>
                <a:schemeClr val="lt2"/>
              </a:buClr>
              <a:buSzPts val="3200"/>
              <a:buFont typeface="Century Gothic"/>
              <a:buNone/>
            </a:pPr>
            <a:endParaRPr sz="1887" b="1">
              <a:solidFill>
                <a:schemeClr val="dk1"/>
              </a:solidFill>
            </a:endParaRPr>
          </a:p>
        </p:txBody>
      </p:sp>
      <p:sp>
        <p:nvSpPr>
          <p:cNvPr id="324" name="Google Shape;324;p38"/>
          <p:cNvSpPr txBox="1">
            <a:spLocks noGrp="1"/>
          </p:cNvSpPr>
          <p:nvPr>
            <p:ph type="body" idx="1"/>
          </p:nvPr>
        </p:nvSpPr>
        <p:spPr>
          <a:xfrm>
            <a:off x="311700" y="1417800"/>
            <a:ext cx="8520600" cy="3150900"/>
          </a:xfrm>
          <a:prstGeom prst="rect">
            <a:avLst/>
          </a:prstGeom>
          <a:noFill/>
          <a:ln>
            <a:noFill/>
          </a:ln>
        </p:spPr>
        <p:txBody>
          <a:bodyPr spcFirstLastPara="1" wrap="square" lIns="91425" tIns="91425" rIns="91425" bIns="91425" anchor="t" anchorCtr="0">
            <a:normAutofit/>
          </a:bodyPr>
          <a:lstStyle/>
          <a:p>
            <a:pPr marL="0" lvl="0" indent="0" algn="l" rtl="0">
              <a:spcBef>
                <a:spcPts val="0"/>
              </a:spcBef>
              <a:spcAft>
                <a:spcPts val="0"/>
              </a:spcAft>
              <a:buSzPts val="1800"/>
              <a:buNone/>
            </a:pPr>
            <a:endParaRPr/>
          </a:p>
          <a:p>
            <a:pPr marL="0" lvl="0" indent="0" algn="l" rtl="0">
              <a:spcBef>
                <a:spcPts val="1200"/>
              </a:spcBef>
              <a:spcAft>
                <a:spcPts val="1200"/>
              </a:spcAft>
              <a:buSzPts val="1800"/>
              <a:buNone/>
            </a:pPr>
            <a:endParaRPr/>
          </a:p>
        </p:txBody>
      </p:sp>
      <p:pic>
        <p:nvPicPr>
          <p:cNvPr id="325" name="Google Shape;325;p38"/>
          <p:cNvPicPr preferRelativeResize="0"/>
          <p:nvPr/>
        </p:nvPicPr>
        <p:blipFill rotWithShape="1">
          <a:blip r:embed="rId3">
            <a:alphaModFix/>
          </a:blip>
          <a:srcRect/>
          <a:stretch/>
        </p:blipFill>
        <p:spPr>
          <a:xfrm>
            <a:off x="228625" y="3015900"/>
            <a:ext cx="8421698" cy="1867174"/>
          </a:xfrm>
          <a:prstGeom prst="rect">
            <a:avLst/>
          </a:prstGeom>
          <a:noFill/>
          <a:ln>
            <a:noFill/>
          </a:ln>
        </p:spPr>
      </p:pic>
      <p:pic>
        <p:nvPicPr>
          <p:cNvPr id="326" name="Google Shape;326;p38"/>
          <p:cNvPicPr preferRelativeResize="0"/>
          <p:nvPr/>
        </p:nvPicPr>
        <p:blipFill rotWithShape="1">
          <a:blip r:embed="rId4">
            <a:alphaModFix/>
          </a:blip>
          <a:srcRect/>
          <a:stretch/>
        </p:blipFill>
        <p:spPr>
          <a:xfrm>
            <a:off x="205176" y="1294826"/>
            <a:ext cx="8362522" cy="157504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0">
              <a:srgbClr val="FFFFFF"/>
            </a:gs>
            <a:gs pos="100000">
              <a:srgbClr val="B3B3B3"/>
            </a:gs>
          </a:gsLst>
          <a:path path="circle">
            <a:fillToRect l="50000" t="50000" r="50000" b="50000"/>
          </a:path>
          <a:tileRect/>
        </a:gradFill>
        <a:effectLst/>
      </p:bgPr>
    </p:bg>
    <p:spTree>
      <p:nvGrpSpPr>
        <p:cNvPr id="1" name="Shape 330"/>
        <p:cNvGrpSpPr/>
        <p:nvPr/>
      </p:nvGrpSpPr>
      <p:grpSpPr>
        <a:xfrm>
          <a:off x="0" y="0"/>
          <a:ext cx="0" cy="0"/>
          <a:chOff x="0" y="0"/>
          <a:chExt cx="0" cy="0"/>
        </a:xfrm>
      </p:grpSpPr>
      <p:sp>
        <p:nvSpPr>
          <p:cNvPr id="331" name="Google Shape;331;p39"/>
          <p:cNvSpPr txBox="1">
            <a:spLocks noGrp="1"/>
          </p:cNvSpPr>
          <p:nvPr>
            <p:ph type="title"/>
          </p:nvPr>
        </p:nvSpPr>
        <p:spPr>
          <a:xfrm>
            <a:off x="248125" y="552150"/>
            <a:ext cx="8368200" cy="686100"/>
          </a:xfrm>
          <a:prstGeom prst="rect">
            <a:avLst/>
          </a:prstGeom>
          <a:noFill/>
          <a:ln>
            <a:noFill/>
          </a:ln>
        </p:spPr>
        <p:txBody>
          <a:bodyPr spcFirstLastPara="1" wrap="square" lIns="91425" tIns="91425" rIns="91425" bIns="91425" anchor="t" anchorCtr="0">
            <a:normAutofit/>
          </a:bodyPr>
          <a:lstStyle/>
          <a:p>
            <a:pPr marL="0" lvl="0" indent="0" algn="l" rtl="0">
              <a:spcBef>
                <a:spcPts val="0"/>
              </a:spcBef>
              <a:spcAft>
                <a:spcPts val="0"/>
              </a:spcAft>
              <a:buClr>
                <a:schemeClr val="dk1"/>
              </a:buClr>
              <a:buSzPts val="3200"/>
              <a:buFont typeface="Century Gothic"/>
              <a:buNone/>
            </a:pPr>
            <a:r>
              <a:rPr lang="en-US" b="1">
                <a:solidFill>
                  <a:schemeClr val="dk1"/>
                </a:solidFill>
              </a:rPr>
              <a:t>Result of Execution:</a:t>
            </a:r>
            <a:endParaRPr b="1">
              <a:solidFill>
                <a:schemeClr val="dk1"/>
              </a:solidFill>
            </a:endParaRPr>
          </a:p>
          <a:p>
            <a:pPr marL="0" lvl="0" indent="0" algn="l" rtl="0">
              <a:spcBef>
                <a:spcPts val="0"/>
              </a:spcBef>
              <a:spcAft>
                <a:spcPts val="0"/>
              </a:spcAft>
              <a:buClr>
                <a:schemeClr val="lt2"/>
              </a:buClr>
              <a:buSzPts val="3200"/>
              <a:buFont typeface="Century Gothic"/>
              <a:buNone/>
            </a:pPr>
            <a:endParaRPr b="1"/>
          </a:p>
          <a:p>
            <a:pPr marL="0" lvl="0" indent="0" algn="l" rtl="0">
              <a:spcBef>
                <a:spcPts val="0"/>
              </a:spcBef>
              <a:spcAft>
                <a:spcPts val="0"/>
              </a:spcAft>
              <a:buClr>
                <a:schemeClr val="lt2"/>
              </a:buClr>
              <a:buSzPts val="3200"/>
              <a:buFont typeface="Century Gothic"/>
              <a:buNone/>
            </a:pPr>
            <a:endParaRPr b="1"/>
          </a:p>
          <a:p>
            <a:pPr marL="0" lvl="0" indent="0" algn="l" rtl="0">
              <a:spcBef>
                <a:spcPts val="0"/>
              </a:spcBef>
              <a:spcAft>
                <a:spcPts val="0"/>
              </a:spcAft>
              <a:buClr>
                <a:schemeClr val="lt2"/>
              </a:buClr>
              <a:buSzPts val="3200"/>
              <a:buFont typeface="Century Gothic"/>
              <a:buNone/>
            </a:pPr>
            <a:endParaRPr b="1"/>
          </a:p>
          <a:p>
            <a:pPr marL="0" lvl="0" indent="0" algn="l" rtl="0">
              <a:spcBef>
                <a:spcPts val="0"/>
              </a:spcBef>
              <a:spcAft>
                <a:spcPts val="0"/>
              </a:spcAft>
              <a:buClr>
                <a:schemeClr val="lt2"/>
              </a:buClr>
              <a:buSzPts val="3200"/>
              <a:buFont typeface="Century Gothic"/>
              <a:buNone/>
            </a:pPr>
            <a:endParaRPr b="1"/>
          </a:p>
          <a:p>
            <a:pPr marL="0" lvl="0" indent="0" algn="l" rtl="0">
              <a:spcBef>
                <a:spcPts val="0"/>
              </a:spcBef>
              <a:spcAft>
                <a:spcPts val="0"/>
              </a:spcAft>
              <a:buClr>
                <a:schemeClr val="lt2"/>
              </a:buClr>
              <a:buSzPts val="3200"/>
              <a:buFont typeface="Century Gothic"/>
              <a:buNone/>
            </a:pPr>
            <a:endParaRPr b="1"/>
          </a:p>
        </p:txBody>
      </p:sp>
      <p:graphicFrame>
        <p:nvGraphicFramePr>
          <p:cNvPr id="332" name="Google Shape;332;p39"/>
          <p:cNvGraphicFramePr/>
          <p:nvPr/>
        </p:nvGraphicFramePr>
        <p:xfrm>
          <a:off x="248125" y="1628750"/>
          <a:ext cx="3000000" cy="3000000"/>
        </p:xfrm>
        <a:graphic>
          <a:graphicData uri="http://schemas.openxmlformats.org/drawingml/2006/table">
            <a:tbl>
              <a:tblPr>
                <a:noFill/>
                <a:tableStyleId>{E7739670-9743-43FD-9AB8-F41963769645}</a:tableStyleId>
              </a:tblPr>
              <a:tblGrid>
                <a:gridCol w="1611675">
                  <a:extLst>
                    <a:ext uri="{9D8B030D-6E8A-4147-A177-3AD203B41FA5}">
                      <a16:colId xmlns:a16="http://schemas.microsoft.com/office/drawing/2014/main" val="20000"/>
                    </a:ext>
                  </a:extLst>
                </a:gridCol>
                <a:gridCol w="1611675">
                  <a:extLst>
                    <a:ext uri="{9D8B030D-6E8A-4147-A177-3AD203B41FA5}">
                      <a16:colId xmlns:a16="http://schemas.microsoft.com/office/drawing/2014/main" val="20001"/>
                    </a:ext>
                  </a:extLst>
                </a:gridCol>
                <a:gridCol w="1611675">
                  <a:extLst>
                    <a:ext uri="{9D8B030D-6E8A-4147-A177-3AD203B41FA5}">
                      <a16:colId xmlns:a16="http://schemas.microsoft.com/office/drawing/2014/main" val="20002"/>
                    </a:ext>
                  </a:extLst>
                </a:gridCol>
              </a:tblGrid>
              <a:tr h="351300">
                <a:tc rowSpan="2">
                  <a:txBody>
                    <a:bodyPr/>
                    <a:lstStyle/>
                    <a:p>
                      <a:pPr marL="0" marR="0" lvl="0" indent="0" algn="l" rtl="0">
                        <a:spcBef>
                          <a:spcPts val="0"/>
                        </a:spcBef>
                        <a:spcAft>
                          <a:spcPts val="0"/>
                        </a:spcAft>
                        <a:buClr>
                          <a:schemeClr val="lt1"/>
                        </a:buClr>
                        <a:buSzPts val="1350"/>
                        <a:buFont typeface="Century Gothic"/>
                        <a:buNone/>
                      </a:pPr>
                      <a:r>
                        <a:rPr lang="en-US" sz="1350" b="1" u="none" strike="noStrike" cap="none"/>
                        <a:t>Exp No</a:t>
                      </a:r>
                      <a:endParaRPr sz="1350" b="1" u="none" strike="noStrike" cap="none"/>
                    </a:p>
                  </a:txBody>
                  <a:tcPr marL="28575" marR="28575" marT="19050" marB="190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gridSpan="2">
                  <a:txBody>
                    <a:bodyPr/>
                    <a:lstStyle/>
                    <a:p>
                      <a:pPr marL="0" marR="0" lvl="0" indent="0" algn="l" rtl="0">
                        <a:spcBef>
                          <a:spcPts val="0"/>
                        </a:spcBef>
                        <a:spcAft>
                          <a:spcPts val="0"/>
                        </a:spcAft>
                        <a:buClr>
                          <a:schemeClr val="lt1"/>
                        </a:buClr>
                        <a:buSzPts val="1350"/>
                        <a:buFont typeface="Century Gothic"/>
                        <a:buNone/>
                      </a:pPr>
                      <a:r>
                        <a:rPr lang="en-US" sz="1350" b="1" u="none" strike="noStrike" cap="none"/>
                        <a:t>Execution time (milli seconds)</a:t>
                      </a:r>
                      <a:endParaRPr/>
                    </a:p>
                    <a:p>
                      <a:pPr marL="0" marR="0" lvl="0" indent="0" algn="l" rtl="0">
                        <a:spcBef>
                          <a:spcPts val="0"/>
                        </a:spcBef>
                        <a:spcAft>
                          <a:spcPts val="0"/>
                        </a:spcAft>
                        <a:buClr>
                          <a:schemeClr val="lt1"/>
                        </a:buClr>
                        <a:buSzPts val="1350"/>
                        <a:buFont typeface="Century Gothic"/>
                        <a:buNone/>
                      </a:pPr>
                      <a:endParaRPr sz="1350" b="1" u="none" strike="noStrike" cap="none"/>
                    </a:p>
                  </a:txBody>
                  <a:tcPr marL="28575" marR="28575" marT="19050" marB="190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val="10000"/>
                  </a:ext>
                </a:extLst>
              </a:tr>
              <a:tr h="351300">
                <a:tc vMerge="1">
                  <a:txBody>
                    <a:bodyPr/>
                    <a:lstStyle/>
                    <a:p>
                      <a:endParaRPr lang="en-US"/>
                    </a:p>
                  </a:txBody>
                  <a:tcPr/>
                </a:tc>
                <a:tc>
                  <a:txBody>
                    <a:bodyPr/>
                    <a:lstStyle/>
                    <a:p>
                      <a:pPr marL="0" marR="0" lvl="0" indent="0" algn="l" rtl="0">
                        <a:spcBef>
                          <a:spcPts val="0"/>
                        </a:spcBef>
                        <a:spcAft>
                          <a:spcPts val="0"/>
                        </a:spcAft>
                        <a:buClr>
                          <a:schemeClr val="lt1"/>
                        </a:buClr>
                        <a:buSzPts val="1350"/>
                        <a:buFont typeface="Century Gothic"/>
                        <a:buNone/>
                      </a:pPr>
                      <a:r>
                        <a:rPr lang="en-US" sz="1350" b="1" u="none" strike="noStrike" cap="none"/>
                        <a:t>non clustered index</a:t>
                      </a:r>
                      <a:endParaRPr sz="1350" b="1" u="none" strike="noStrike" cap="none"/>
                    </a:p>
                  </a:txBody>
                  <a:tcPr marL="28575" marR="28575" marT="19050" marB="190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Clr>
                          <a:schemeClr val="lt1"/>
                        </a:buClr>
                        <a:buSzPts val="1350"/>
                        <a:buFont typeface="Century Gothic"/>
                        <a:buNone/>
                      </a:pPr>
                      <a:r>
                        <a:rPr lang="en-US" sz="1350" b="1" u="none" strike="noStrike" cap="none"/>
                        <a:t>clustered index</a:t>
                      </a:r>
                      <a:endParaRPr sz="1350" b="1" u="none" strike="noStrike" cap="none"/>
                    </a:p>
                  </a:txBody>
                  <a:tcPr marL="28575" marR="28575" marT="19050" marB="190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351300">
                <a:tc>
                  <a:txBody>
                    <a:bodyPr/>
                    <a:lstStyle/>
                    <a:p>
                      <a:pPr marL="0" marR="0" lvl="0" indent="0" algn="l" rtl="0">
                        <a:spcBef>
                          <a:spcPts val="0"/>
                        </a:spcBef>
                        <a:spcAft>
                          <a:spcPts val="0"/>
                        </a:spcAft>
                        <a:buClr>
                          <a:schemeClr val="lt1"/>
                        </a:buClr>
                        <a:buSzPts val="1350"/>
                        <a:buFont typeface="Century Gothic"/>
                        <a:buNone/>
                      </a:pPr>
                      <a:r>
                        <a:rPr lang="en-US" sz="1350" u="none" strike="noStrike" cap="none"/>
                        <a:t>1</a:t>
                      </a:r>
                      <a:endParaRPr sz="1350" u="none" strike="noStrike" cap="none"/>
                    </a:p>
                  </a:txBody>
                  <a:tcPr marL="28575" marR="28575" marT="19050" marB="190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Clr>
                          <a:schemeClr val="lt1"/>
                        </a:buClr>
                        <a:buSzPts val="1350"/>
                        <a:buFont typeface="Century Gothic"/>
                        <a:buNone/>
                      </a:pPr>
                      <a:r>
                        <a:rPr lang="en-US" sz="1350" u="none" strike="noStrike" cap="none"/>
                        <a:t>87.118</a:t>
                      </a:r>
                      <a:endParaRPr sz="1350" u="none" strike="noStrike" cap="none"/>
                    </a:p>
                  </a:txBody>
                  <a:tcPr marL="28575" marR="28575" marT="19050" marB="190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Clr>
                          <a:schemeClr val="lt1"/>
                        </a:buClr>
                        <a:buSzPts val="1350"/>
                        <a:buFont typeface="Century Gothic"/>
                        <a:buNone/>
                      </a:pPr>
                      <a:r>
                        <a:rPr lang="en-US" sz="1350" u="none" strike="noStrike" cap="none"/>
                        <a:t>5.385</a:t>
                      </a:r>
                      <a:endParaRPr sz="1350" u="none" strike="noStrike" cap="none"/>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351300">
                <a:tc>
                  <a:txBody>
                    <a:bodyPr/>
                    <a:lstStyle/>
                    <a:p>
                      <a:pPr marL="0" marR="0" lvl="0" indent="0" algn="l" rtl="0">
                        <a:spcBef>
                          <a:spcPts val="0"/>
                        </a:spcBef>
                        <a:spcAft>
                          <a:spcPts val="0"/>
                        </a:spcAft>
                        <a:buClr>
                          <a:schemeClr val="lt1"/>
                        </a:buClr>
                        <a:buSzPts val="1350"/>
                        <a:buFont typeface="Century Gothic"/>
                        <a:buNone/>
                      </a:pPr>
                      <a:r>
                        <a:rPr lang="en-US" sz="1350" u="none" strike="noStrike" cap="none"/>
                        <a:t>2</a:t>
                      </a:r>
                      <a:endParaRPr sz="1350" u="none" strike="noStrike" cap="none"/>
                    </a:p>
                  </a:txBody>
                  <a:tcPr marL="28575" marR="28575" marT="19050" marB="190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lt1"/>
                        </a:buClr>
                        <a:buSzPts val="1350"/>
                        <a:buFont typeface="Century Gothic"/>
                        <a:buNone/>
                      </a:pPr>
                      <a:r>
                        <a:rPr lang="en-US" sz="1350" u="none" strike="noStrike" cap="none"/>
                        <a:t>92.079</a:t>
                      </a:r>
                      <a:endParaRPr sz="1350" u="none" strike="noStrike" cap="none"/>
                    </a:p>
                  </a:txBody>
                  <a:tcPr marL="28575" marR="28575" marT="19050" marB="190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Clr>
                          <a:schemeClr val="lt1"/>
                        </a:buClr>
                        <a:buSzPts val="1350"/>
                        <a:buFont typeface="Century Gothic"/>
                        <a:buNone/>
                      </a:pPr>
                      <a:r>
                        <a:rPr lang="en-US" sz="1350" u="none" strike="noStrike" cap="none"/>
                        <a:t>5.431</a:t>
                      </a:r>
                      <a:endParaRPr sz="1350" u="none" strike="noStrike" cap="none"/>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351300">
                <a:tc>
                  <a:txBody>
                    <a:bodyPr/>
                    <a:lstStyle/>
                    <a:p>
                      <a:pPr marL="0" marR="0" lvl="0" indent="0" algn="l" rtl="0">
                        <a:spcBef>
                          <a:spcPts val="0"/>
                        </a:spcBef>
                        <a:spcAft>
                          <a:spcPts val="0"/>
                        </a:spcAft>
                        <a:buClr>
                          <a:schemeClr val="lt1"/>
                        </a:buClr>
                        <a:buSzPts val="1350"/>
                        <a:buFont typeface="Century Gothic"/>
                        <a:buNone/>
                      </a:pPr>
                      <a:r>
                        <a:rPr lang="en-US" sz="1350" u="none" strike="noStrike" cap="none"/>
                        <a:t>3</a:t>
                      </a:r>
                      <a:endParaRPr sz="1350" u="none" strike="noStrike" cap="none"/>
                    </a:p>
                  </a:txBody>
                  <a:tcPr marL="28575" marR="28575" marT="19050" marB="190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lt1"/>
                        </a:buClr>
                        <a:buSzPts val="1350"/>
                        <a:buFont typeface="Century Gothic"/>
                        <a:buNone/>
                      </a:pPr>
                      <a:r>
                        <a:rPr lang="en-US" sz="1350" u="none" strike="noStrike" cap="none"/>
                        <a:t>96.418</a:t>
                      </a:r>
                      <a:endParaRPr sz="1350" u="none" strike="noStrike" cap="none"/>
                    </a:p>
                  </a:txBody>
                  <a:tcPr marL="28575" marR="28575" marT="19050" marB="190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Clr>
                          <a:schemeClr val="lt1"/>
                        </a:buClr>
                        <a:buSzPts val="1350"/>
                        <a:buFont typeface="Century Gothic"/>
                        <a:buNone/>
                      </a:pPr>
                      <a:r>
                        <a:rPr lang="en-US" sz="1350" u="none" strike="noStrike" cap="none"/>
                        <a:t>5.889</a:t>
                      </a:r>
                      <a:endParaRPr sz="1350" u="none" strike="noStrike" cap="none"/>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351300">
                <a:tc>
                  <a:txBody>
                    <a:bodyPr/>
                    <a:lstStyle/>
                    <a:p>
                      <a:pPr marL="0" marR="0" lvl="0" indent="0" algn="l" rtl="0">
                        <a:spcBef>
                          <a:spcPts val="0"/>
                        </a:spcBef>
                        <a:spcAft>
                          <a:spcPts val="0"/>
                        </a:spcAft>
                        <a:buClr>
                          <a:schemeClr val="lt1"/>
                        </a:buClr>
                        <a:buSzPts val="1350"/>
                        <a:buFont typeface="Century Gothic"/>
                        <a:buNone/>
                      </a:pPr>
                      <a:r>
                        <a:rPr lang="en-US" sz="1350" u="none" strike="noStrike" cap="none"/>
                        <a:t>4</a:t>
                      </a:r>
                      <a:endParaRPr sz="1350" u="none" strike="noStrike" cap="none"/>
                    </a:p>
                  </a:txBody>
                  <a:tcPr marL="28575" marR="28575" marT="19050" marB="190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lt1"/>
                        </a:buClr>
                        <a:buSzPts val="1350"/>
                        <a:buFont typeface="Century Gothic"/>
                        <a:buNone/>
                      </a:pPr>
                      <a:r>
                        <a:rPr lang="en-US" sz="1350" u="none" strike="noStrike" cap="none"/>
                        <a:t>99.367</a:t>
                      </a:r>
                      <a:endParaRPr sz="1350" u="none" strike="noStrike" cap="none"/>
                    </a:p>
                  </a:txBody>
                  <a:tcPr marL="28575" marR="28575" marT="19050" marB="190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Clr>
                          <a:schemeClr val="lt1"/>
                        </a:buClr>
                        <a:buSzPts val="1350"/>
                        <a:buFont typeface="Century Gothic"/>
                        <a:buNone/>
                      </a:pPr>
                      <a:r>
                        <a:rPr lang="en-US" sz="1350" u="none" strike="noStrike" cap="none"/>
                        <a:t>5.892</a:t>
                      </a:r>
                      <a:endParaRPr sz="1350" u="none" strike="noStrike" cap="none"/>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r h="351300">
                <a:tc>
                  <a:txBody>
                    <a:bodyPr/>
                    <a:lstStyle/>
                    <a:p>
                      <a:pPr marL="0" marR="0" lvl="0" indent="0" algn="l" rtl="0">
                        <a:spcBef>
                          <a:spcPts val="0"/>
                        </a:spcBef>
                        <a:spcAft>
                          <a:spcPts val="0"/>
                        </a:spcAft>
                        <a:buClr>
                          <a:schemeClr val="lt1"/>
                        </a:buClr>
                        <a:buSzPts val="1350"/>
                        <a:buFont typeface="Century Gothic"/>
                        <a:buNone/>
                      </a:pPr>
                      <a:r>
                        <a:rPr lang="en-US" sz="1350" u="none" strike="noStrike" cap="none"/>
                        <a:t>5</a:t>
                      </a:r>
                      <a:endParaRPr sz="1350" u="none" strike="noStrike" cap="none"/>
                    </a:p>
                  </a:txBody>
                  <a:tcPr marL="28575" marR="28575" marT="19050" marB="190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Clr>
                          <a:schemeClr val="lt1"/>
                        </a:buClr>
                        <a:buSzPts val="1350"/>
                        <a:buFont typeface="Century Gothic"/>
                        <a:buNone/>
                      </a:pPr>
                      <a:r>
                        <a:rPr lang="en-US" sz="1350" u="none" strike="noStrike" cap="none"/>
                        <a:t>102.351</a:t>
                      </a:r>
                      <a:endParaRPr sz="1350" u="none" strike="noStrike" cap="none"/>
                    </a:p>
                  </a:txBody>
                  <a:tcPr marL="28575" marR="28575" marT="19050" marB="190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Clr>
                          <a:schemeClr val="lt1"/>
                        </a:buClr>
                        <a:buSzPts val="1350"/>
                        <a:buFont typeface="Century Gothic"/>
                        <a:buNone/>
                      </a:pPr>
                      <a:r>
                        <a:rPr lang="en-US" sz="1350" u="none" strike="noStrike" cap="none"/>
                        <a:t>6.395</a:t>
                      </a:r>
                      <a:endParaRPr sz="1350" u="none" strike="noStrike" cap="none"/>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r h="351300">
                <a:tc>
                  <a:txBody>
                    <a:bodyPr/>
                    <a:lstStyle/>
                    <a:p>
                      <a:pPr marL="0" marR="0" lvl="0" indent="0" algn="l" rtl="0">
                        <a:spcBef>
                          <a:spcPts val="0"/>
                        </a:spcBef>
                        <a:spcAft>
                          <a:spcPts val="0"/>
                        </a:spcAft>
                        <a:buClr>
                          <a:schemeClr val="lt1"/>
                        </a:buClr>
                        <a:buSzPts val="1350"/>
                        <a:buFont typeface="Century Gothic"/>
                        <a:buNone/>
                      </a:pPr>
                      <a:r>
                        <a:rPr lang="en-US" sz="1350" b="1" u="none" strike="noStrike" cap="none"/>
                        <a:t>Average</a:t>
                      </a:r>
                      <a:endParaRPr sz="1350" b="1" u="none" strike="noStrike" cap="none"/>
                    </a:p>
                  </a:txBody>
                  <a:tcPr marL="28575" marR="28575" marT="19050" marB="190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Clr>
                          <a:schemeClr val="lt1"/>
                        </a:buClr>
                        <a:buSzPts val="1350"/>
                        <a:buFont typeface="Century Gothic"/>
                        <a:buNone/>
                      </a:pPr>
                      <a:r>
                        <a:rPr lang="en-US" sz="1350" b="1" u="none" strike="noStrike" cap="none"/>
                        <a:t>95.95466667</a:t>
                      </a:r>
                      <a:endParaRPr sz="1350" b="1" u="none" strike="noStrike" cap="none"/>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Clr>
                          <a:schemeClr val="lt1"/>
                        </a:buClr>
                        <a:buSzPts val="1350"/>
                        <a:buFont typeface="Century Gothic"/>
                        <a:buNone/>
                      </a:pPr>
                      <a:r>
                        <a:rPr lang="en-US" sz="1350" b="1" u="none" strike="noStrike" cap="none"/>
                        <a:t>5.737333333</a:t>
                      </a:r>
                      <a:endParaRPr sz="1350" b="1" u="none" strike="noStrike" cap="none"/>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7"/>
                  </a:ext>
                </a:extLst>
              </a:tr>
            </a:tbl>
          </a:graphicData>
        </a:graphic>
      </p:graphicFrame>
      <p:pic>
        <p:nvPicPr>
          <p:cNvPr id="333" name="Google Shape;333;p39" title="Chart"/>
          <p:cNvPicPr preferRelativeResize="0"/>
          <p:nvPr/>
        </p:nvPicPr>
        <p:blipFill rotWithShape="1">
          <a:blip r:embed="rId3">
            <a:alphaModFix/>
          </a:blip>
          <a:srcRect/>
          <a:stretch/>
        </p:blipFill>
        <p:spPr>
          <a:xfrm>
            <a:off x="5165675" y="1628750"/>
            <a:ext cx="3756049" cy="2327247"/>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8" name="Google Shape;338;p40"/>
          <p:cNvSpPr txBox="1">
            <a:spLocks noGrp="1"/>
          </p:cNvSpPr>
          <p:nvPr>
            <p:ph type="body" idx="1"/>
          </p:nvPr>
        </p:nvSpPr>
        <p:spPr>
          <a:xfrm>
            <a:off x="311700" y="691563"/>
            <a:ext cx="8520600" cy="4041801"/>
          </a:xfrm>
          <a:prstGeom prst="rect">
            <a:avLst/>
          </a:prstGeom>
          <a:noFill/>
          <a:ln>
            <a:noFill/>
          </a:ln>
        </p:spPr>
        <p:txBody>
          <a:bodyPr spcFirstLastPara="1" wrap="square" lIns="91425" tIns="91425" rIns="91425" bIns="91425" anchor="t" anchorCtr="0">
            <a:normAutofit/>
          </a:bodyPr>
          <a:lstStyle/>
          <a:p>
            <a:pPr marL="0" marR="0" lvl="0" indent="0" algn="l" rtl="0">
              <a:lnSpc>
                <a:spcPct val="95000"/>
              </a:lnSpc>
              <a:spcBef>
                <a:spcPts val="0"/>
              </a:spcBef>
              <a:spcAft>
                <a:spcPts val="0"/>
              </a:spcAft>
              <a:buClr>
                <a:srgbClr val="000000"/>
              </a:buClr>
              <a:buSzPts val="275"/>
              <a:buFont typeface="Arial"/>
              <a:buNone/>
            </a:pPr>
            <a:r>
              <a:rPr lang="en-US" sz="1600" b="1"/>
              <a:t>Query Example 2:</a:t>
            </a:r>
            <a:endParaRPr/>
          </a:p>
          <a:p>
            <a:pPr marL="0" lvl="0" indent="0" algn="l" rtl="0">
              <a:lnSpc>
                <a:spcPct val="95000"/>
              </a:lnSpc>
              <a:spcBef>
                <a:spcPts val="1200"/>
              </a:spcBef>
              <a:spcAft>
                <a:spcPts val="0"/>
              </a:spcAft>
              <a:buClr>
                <a:srgbClr val="000000"/>
              </a:buClr>
              <a:buSzPts val="275"/>
              <a:buFont typeface="Arial"/>
              <a:buNone/>
            </a:pPr>
            <a:r>
              <a:rPr lang="en-US" sz="1600" u="sng"/>
              <a:t>Clustered Index:</a:t>
            </a:r>
            <a:endParaRPr/>
          </a:p>
          <a:p>
            <a:pPr marL="0" lvl="0" indent="0" algn="l" rtl="0">
              <a:lnSpc>
                <a:spcPct val="95000"/>
              </a:lnSpc>
              <a:spcBef>
                <a:spcPts val="1200"/>
              </a:spcBef>
              <a:spcAft>
                <a:spcPts val="0"/>
              </a:spcAft>
              <a:buClr>
                <a:srgbClr val="000000"/>
              </a:buClr>
              <a:buSzPts val="275"/>
              <a:buFont typeface="Arial"/>
              <a:buNone/>
            </a:pPr>
            <a:r>
              <a:rPr lang="en-US" sz="1600"/>
              <a:t> EXPLAIN ANALYZE SELECT * FROM onektup LEFT JOIN (tenktup1 JOIN tenktup2 ON (tenktup1.unique2 = tenktup2.unique2)) ON (onektup.unique2 = tenktup1.unique2) AND tenktup1.tenpercent = 9; </a:t>
            </a:r>
            <a:endParaRPr/>
          </a:p>
          <a:p>
            <a:pPr marL="0" lvl="0" indent="0" algn="l" rtl="0">
              <a:lnSpc>
                <a:spcPct val="95000"/>
              </a:lnSpc>
              <a:spcBef>
                <a:spcPts val="1200"/>
              </a:spcBef>
              <a:spcAft>
                <a:spcPts val="0"/>
              </a:spcAft>
              <a:buClr>
                <a:srgbClr val="000000"/>
              </a:buClr>
              <a:buSzPts val="275"/>
              <a:buFont typeface="Arial"/>
              <a:buNone/>
            </a:pPr>
            <a:r>
              <a:rPr lang="en-US" sz="1600" u="sng"/>
              <a:t>Non - Clustered Index:</a:t>
            </a:r>
            <a:endParaRPr/>
          </a:p>
          <a:p>
            <a:pPr marL="0" lvl="0" indent="0" algn="l" rtl="0">
              <a:lnSpc>
                <a:spcPct val="95000"/>
              </a:lnSpc>
              <a:spcBef>
                <a:spcPts val="1200"/>
              </a:spcBef>
              <a:spcAft>
                <a:spcPts val="1200"/>
              </a:spcAft>
              <a:buClr>
                <a:srgbClr val="000000"/>
              </a:buClr>
              <a:buSzPts val="275"/>
              <a:buFont typeface="Arial"/>
              <a:buNone/>
            </a:pPr>
            <a:r>
              <a:rPr lang="en-US" sz="1600"/>
              <a:t> EXPLAIN ANALYZE SELECT * FROM onektup LEFT JOIN (tenktup1 JOIN tenktup2 ON (tenktup1.unique1 = tenktup2.unique1)) ON (onektup.unique1 = tenktup1.unique1) AND tenktup1.tenpercent = 9;</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a:gsLst>
            <a:gs pos="0">
              <a:srgbClr val="FFFFFF"/>
            </a:gs>
            <a:gs pos="100000">
              <a:srgbClr val="B3B3B3"/>
            </a:gs>
          </a:gsLst>
          <a:path path="circle">
            <a:fillToRect l="50000" t="50000" r="50000" b="50000"/>
          </a:path>
          <a:tileRect/>
        </a:gradFill>
        <a:effectLst/>
      </p:bgPr>
    </p:bg>
    <p:spTree>
      <p:nvGrpSpPr>
        <p:cNvPr id="1" name="Shape 342"/>
        <p:cNvGrpSpPr/>
        <p:nvPr/>
      </p:nvGrpSpPr>
      <p:grpSpPr>
        <a:xfrm>
          <a:off x="0" y="0"/>
          <a:ext cx="0" cy="0"/>
          <a:chOff x="0" y="0"/>
          <a:chExt cx="0" cy="0"/>
        </a:xfrm>
      </p:grpSpPr>
      <p:sp>
        <p:nvSpPr>
          <p:cNvPr id="343" name="Google Shape;343;p41"/>
          <p:cNvSpPr txBox="1">
            <a:spLocks noGrp="1"/>
          </p:cNvSpPr>
          <p:nvPr>
            <p:ph type="title"/>
          </p:nvPr>
        </p:nvSpPr>
        <p:spPr>
          <a:xfrm>
            <a:off x="311700" y="372725"/>
            <a:ext cx="8520600" cy="561300"/>
          </a:xfrm>
          <a:prstGeom prst="rect">
            <a:avLst/>
          </a:prstGeom>
          <a:noFill/>
          <a:ln>
            <a:noFill/>
          </a:ln>
        </p:spPr>
        <p:txBody>
          <a:bodyPr spcFirstLastPara="1" wrap="square" lIns="91425" tIns="91425" rIns="91425" bIns="91425" anchor="t" anchorCtr="0">
            <a:normAutofit/>
          </a:bodyPr>
          <a:lstStyle/>
          <a:p>
            <a:pPr marL="0" lvl="0" indent="0" algn="l" rtl="0">
              <a:spcBef>
                <a:spcPts val="0"/>
              </a:spcBef>
              <a:spcAft>
                <a:spcPts val="0"/>
              </a:spcAft>
              <a:buClr>
                <a:schemeClr val="dk1"/>
              </a:buClr>
              <a:buSzPts val="3200"/>
              <a:buFont typeface="Century Gothic"/>
              <a:buNone/>
            </a:pPr>
            <a:r>
              <a:rPr lang="en-US" sz="1800" b="1">
                <a:solidFill>
                  <a:schemeClr val="dk1"/>
                </a:solidFill>
              </a:rPr>
              <a:t>Execution </a:t>
            </a:r>
            <a:r>
              <a:rPr lang="en-US" sz="1700" b="1">
                <a:solidFill>
                  <a:schemeClr val="dk1"/>
                </a:solidFill>
              </a:rPr>
              <a:t>Example 2: </a:t>
            </a:r>
            <a:endParaRPr sz="1700" b="1">
              <a:solidFill>
                <a:schemeClr val="dk1"/>
              </a:solidFill>
            </a:endParaRPr>
          </a:p>
        </p:txBody>
      </p:sp>
      <p:pic>
        <p:nvPicPr>
          <p:cNvPr id="344" name="Google Shape;344;p41"/>
          <p:cNvPicPr preferRelativeResize="0"/>
          <p:nvPr/>
        </p:nvPicPr>
        <p:blipFill rotWithShape="1">
          <a:blip r:embed="rId3">
            <a:alphaModFix/>
          </a:blip>
          <a:srcRect/>
          <a:stretch/>
        </p:blipFill>
        <p:spPr>
          <a:xfrm>
            <a:off x="663650" y="3126200"/>
            <a:ext cx="7727548" cy="1762564"/>
          </a:xfrm>
          <a:prstGeom prst="rect">
            <a:avLst/>
          </a:prstGeom>
          <a:noFill/>
          <a:ln>
            <a:noFill/>
          </a:ln>
        </p:spPr>
      </p:pic>
      <p:pic>
        <p:nvPicPr>
          <p:cNvPr id="345" name="Google Shape;345;p41"/>
          <p:cNvPicPr preferRelativeResize="0"/>
          <p:nvPr/>
        </p:nvPicPr>
        <p:blipFill rotWithShape="1">
          <a:blip r:embed="rId4">
            <a:alphaModFix/>
          </a:blip>
          <a:srcRect/>
          <a:stretch/>
        </p:blipFill>
        <p:spPr>
          <a:xfrm>
            <a:off x="663645" y="1208925"/>
            <a:ext cx="7765656" cy="18341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a:gsLst>
            <a:gs pos="0">
              <a:srgbClr val="FFFFFF"/>
            </a:gs>
            <a:gs pos="100000">
              <a:srgbClr val="B3B3B3"/>
            </a:gs>
          </a:gsLst>
          <a:path path="circle">
            <a:fillToRect l="50000" t="50000" r="50000" b="50000"/>
          </a:path>
          <a:tileRect/>
        </a:gradFill>
        <a:effectLst/>
      </p:bgPr>
    </p:bg>
    <p:spTree>
      <p:nvGrpSpPr>
        <p:cNvPr id="1" name="Shape 349"/>
        <p:cNvGrpSpPr/>
        <p:nvPr/>
      </p:nvGrpSpPr>
      <p:grpSpPr>
        <a:xfrm>
          <a:off x="0" y="0"/>
          <a:ext cx="0" cy="0"/>
          <a:chOff x="0" y="0"/>
          <a:chExt cx="0" cy="0"/>
        </a:xfrm>
      </p:grpSpPr>
      <p:sp>
        <p:nvSpPr>
          <p:cNvPr id="350" name="Google Shape;350;p42"/>
          <p:cNvSpPr txBox="1">
            <a:spLocks noGrp="1"/>
          </p:cNvSpPr>
          <p:nvPr>
            <p:ph type="title"/>
          </p:nvPr>
        </p:nvSpPr>
        <p:spPr>
          <a:xfrm>
            <a:off x="311700" y="372725"/>
            <a:ext cx="8520600" cy="645000"/>
          </a:xfrm>
          <a:prstGeom prst="rect">
            <a:avLst/>
          </a:prstGeom>
          <a:noFill/>
          <a:ln>
            <a:noFill/>
          </a:ln>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112874"/>
              <a:buFont typeface="Century Gothic"/>
              <a:buNone/>
            </a:pPr>
            <a:r>
              <a:rPr lang="en-US" b="1">
                <a:solidFill>
                  <a:schemeClr val="dk1"/>
                </a:solidFill>
              </a:rPr>
              <a:t>Results of Execution</a:t>
            </a:r>
            <a:endParaRPr b="1">
              <a:solidFill>
                <a:schemeClr val="dk1"/>
              </a:solidFill>
            </a:endParaRPr>
          </a:p>
        </p:txBody>
      </p:sp>
      <p:graphicFrame>
        <p:nvGraphicFramePr>
          <p:cNvPr id="351" name="Google Shape;351;p42"/>
          <p:cNvGraphicFramePr/>
          <p:nvPr/>
        </p:nvGraphicFramePr>
        <p:xfrm>
          <a:off x="610625" y="1227447"/>
          <a:ext cx="3000000" cy="3000000"/>
        </p:xfrm>
        <a:graphic>
          <a:graphicData uri="http://schemas.openxmlformats.org/drawingml/2006/table">
            <a:tbl>
              <a:tblPr>
                <a:noFill/>
                <a:tableStyleId>{E7739670-9743-43FD-9AB8-F41963769645}</a:tableStyleId>
              </a:tblPr>
              <a:tblGrid>
                <a:gridCol w="1439275">
                  <a:extLst>
                    <a:ext uri="{9D8B030D-6E8A-4147-A177-3AD203B41FA5}">
                      <a16:colId xmlns:a16="http://schemas.microsoft.com/office/drawing/2014/main" val="20000"/>
                    </a:ext>
                  </a:extLst>
                </a:gridCol>
                <a:gridCol w="1439275">
                  <a:extLst>
                    <a:ext uri="{9D8B030D-6E8A-4147-A177-3AD203B41FA5}">
                      <a16:colId xmlns:a16="http://schemas.microsoft.com/office/drawing/2014/main" val="20001"/>
                    </a:ext>
                  </a:extLst>
                </a:gridCol>
                <a:gridCol w="1439275">
                  <a:extLst>
                    <a:ext uri="{9D8B030D-6E8A-4147-A177-3AD203B41FA5}">
                      <a16:colId xmlns:a16="http://schemas.microsoft.com/office/drawing/2014/main" val="20002"/>
                    </a:ext>
                  </a:extLst>
                </a:gridCol>
              </a:tblGrid>
              <a:tr h="590575">
                <a:tc rowSpan="2">
                  <a:txBody>
                    <a:bodyPr/>
                    <a:lstStyle/>
                    <a:p>
                      <a:pPr marL="0" marR="0" lvl="0" indent="0" algn="l" rtl="0">
                        <a:spcBef>
                          <a:spcPts val="0"/>
                        </a:spcBef>
                        <a:spcAft>
                          <a:spcPts val="0"/>
                        </a:spcAft>
                        <a:buClr>
                          <a:schemeClr val="lt1"/>
                        </a:buClr>
                        <a:buSzPts val="1350"/>
                        <a:buFont typeface="Century Gothic"/>
                        <a:buNone/>
                      </a:pPr>
                      <a:r>
                        <a:rPr lang="en-US" sz="1350" b="1" u="none" strike="noStrike" cap="none"/>
                        <a:t>Exp No</a:t>
                      </a:r>
                      <a:endParaRPr sz="1350" b="1" u="none" strike="noStrike" cap="none"/>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gridSpan="2">
                  <a:txBody>
                    <a:bodyPr/>
                    <a:lstStyle/>
                    <a:p>
                      <a:pPr marL="0" marR="0" lvl="0" indent="0" algn="l" rtl="0">
                        <a:spcBef>
                          <a:spcPts val="0"/>
                        </a:spcBef>
                        <a:spcAft>
                          <a:spcPts val="0"/>
                        </a:spcAft>
                        <a:buClr>
                          <a:schemeClr val="lt1"/>
                        </a:buClr>
                        <a:buSzPts val="1350"/>
                        <a:buFont typeface="Century Gothic"/>
                        <a:buNone/>
                      </a:pPr>
                      <a:r>
                        <a:rPr lang="en-US" sz="1350" b="1" u="none" strike="noStrike" cap="none"/>
                        <a:t>Execution time (milli seconds )</a:t>
                      </a:r>
                      <a:endParaRPr sz="1350" b="1" u="none" strike="noStrike" cap="none"/>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val="10000"/>
                  </a:ext>
                </a:extLst>
              </a:tr>
              <a:tr h="797275">
                <a:tc vMerge="1">
                  <a:txBody>
                    <a:bodyPr/>
                    <a:lstStyle/>
                    <a:p>
                      <a:endParaRPr lang="en-US"/>
                    </a:p>
                  </a:txBody>
                  <a:tcPr/>
                </a:tc>
                <a:tc>
                  <a:txBody>
                    <a:bodyPr/>
                    <a:lstStyle/>
                    <a:p>
                      <a:pPr marL="0" marR="0" lvl="0" indent="0" algn="l" rtl="0">
                        <a:spcBef>
                          <a:spcPts val="0"/>
                        </a:spcBef>
                        <a:spcAft>
                          <a:spcPts val="0"/>
                        </a:spcAft>
                        <a:buClr>
                          <a:schemeClr val="lt1"/>
                        </a:buClr>
                        <a:buSzPts val="1350"/>
                        <a:buFont typeface="Century Gothic"/>
                        <a:buNone/>
                      </a:pPr>
                      <a:r>
                        <a:rPr lang="en-US" sz="1350" b="1" u="none" strike="noStrike" cap="none"/>
                        <a:t>non clustered index</a:t>
                      </a:r>
                      <a:endParaRPr sz="1350" b="1" u="none" strike="noStrike" cap="none"/>
                    </a:p>
                  </a:txBody>
                  <a:tcPr marL="28575" marR="28575" marT="19050" marB="190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Clr>
                          <a:schemeClr val="lt1"/>
                        </a:buClr>
                        <a:buSzPts val="1350"/>
                        <a:buFont typeface="Century Gothic"/>
                        <a:buNone/>
                      </a:pPr>
                      <a:r>
                        <a:rPr lang="en-US" sz="1350" b="1" u="none" strike="noStrike" cap="none"/>
                        <a:t>clustered index</a:t>
                      </a:r>
                      <a:endParaRPr sz="1350" b="1" u="none" strike="noStrike" cap="none"/>
                    </a:p>
                  </a:txBody>
                  <a:tcPr marL="28575" marR="28575" marT="19050" marB="190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383850">
                <a:tc>
                  <a:txBody>
                    <a:bodyPr/>
                    <a:lstStyle/>
                    <a:p>
                      <a:pPr marL="0" marR="0" lvl="0" indent="0" algn="l" rtl="0">
                        <a:spcBef>
                          <a:spcPts val="0"/>
                        </a:spcBef>
                        <a:spcAft>
                          <a:spcPts val="0"/>
                        </a:spcAft>
                        <a:buClr>
                          <a:schemeClr val="lt1"/>
                        </a:buClr>
                        <a:buSzPts val="1350"/>
                        <a:buFont typeface="Century Gothic"/>
                        <a:buNone/>
                      </a:pPr>
                      <a:r>
                        <a:rPr lang="en-US" sz="1350" b="1" u="none" strike="noStrike" cap="none"/>
                        <a:t>1</a:t>
                      </a:r>
                      <a:endParaRPr sz="1350" b="1" u="none" strike="noStrike" cap="none"/>
                    </a:p>
                  </a:txBody>
                  <a:tcPr marL="28575" marR="28575" marT="19050" marB="190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Clr>
                          <a:schemeClr val="lt1"/>
                        </a:buClr>
                        <a:buSzPts val="1350"/>
                        <a:buFont typeface="Century Gothic"/>
                        <a:buNone/>
                      </a:pPr>
                      <a:r>
                        <a:rPr lang="en-US" sz="1350" u="none" strike="noStrike" cap="none"/>
                        <a:t>33.862</a:t>
                      </a:r>
                      <a:endParaRPr sz="1350" u="none" strike="noStrike" cap="none"/>
                    </a:p>
                  </a:txBody>
                  <a:tcPr marL="28575" marR="28575" marT="19050" marB="190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Clr>
                          <a:schemeClr val="lt1"/>
                        </a:buClr>
                        <a:buSzPts val="1350"/>
                        <a:buFont typeface="Century Gothic"/>
                        <a:buNone/>
                      </a:pPr>
                      <a:r>
                        <a:rPr lang="en-US" sz="1350" u="none" strike="noStrike" cap="none"/>
                        <a:t>5.221</a:t>
                      </a:r>
                      <a:endParaRPr sz="1350" u="none" strike="noStrike" cap="none"/>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383850">
                <a:tc>
                  <a:txBody>
                    <a:bodyPr/>
                    <a:lstStyle/>
                    <a:p>
                      <a:pPr marL="0" marR="0" lvl="0" indent="0" algn="l" rtl="0">
                        <a:spcBef>
                          <a:spcPts val="0"/>
                        </a:spcBef>
                        <a:spcAft>
                          <a:spcPts val="0"/>
                        </a:spcAft>
                        <a:buClr>
                          <a:schemeClr val="lt1"/>
                        </a:buClr>
                        <a:buSzPts val="1350"/>
                        <a:buFont typeface="Century Gothic"/>
                        <a:buNone/>
                      </a:pPr>
                      <a:r>
                        <a:rPr lang="en-US" sz="1350" b="1" u="none" strike="noStrike" cap="none"/>
                        <a:t>2</a:t>
                      </a:r>
                      <a:endParaRPr sz="1350" b="1" u="none" strike="noStrike" cap="none"/>
                    </a:p>
                  </a:txBody>
                  <a:tcPr marL="28575" marR="28575" marT="19050" marB="190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lt1"/>
                        </a:buClr>
                        <a:buSzPts val="1350"/>
                        <a:buFont typeface="Century Gothic"/>
                        <a:buNone/>
                      </a:pPr>
                      <a:r>
                        <a:rPr lang="en-US" sz="1350" u="none" strike="noStrike" cap="none"/>
                        <a:t>34.76</a:t>
                      </a:r>
                      <a:endParaRPr sz="1350" u="none" strike="noStrike" cap="none"/>
                    </a:p>
                  </a:txBody>
                  <a:tcPr marL="28575" marR="28575" marT="19050" marB="190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Clr>
                          <a:schemeClr val="lt1"/>
                        </a:buClr>
                        <a:buSzPts val="1350"/>
                        <a:buFont typeface="Century Gothic"/>
                        <a:buNone/>
                      </a:pPr>
                      <a:r>
                        <a:rPr lang="en-US" sz="1350" u="none" strike="noStrike" cap="none"/>
                        <a:t>5.27</a:t>
                      </a:r>
                      <a:endParaRPr sz="1350" u="none" strike="noStrike" cap="none"/>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383850">
                <a:tc>
                  <a:txBody>
                    <a:bodyPr/>
                    <a:lstStyle/>
                    <a:p>
                      <a:pPr marL="0" marR="0" lvl="0" indent="0" algn="l" rtl="0">
                        <a:spcBef>
                          <a:spcPts val="0"/>
                        </a:spcBef>
                        <a:spcAft>
                          <a:spcPts val="0"/>
                        </a:spcAft>
                        <a:buClr>
                          <a:schemeClr val="lt1"/>
                        </a:buClr>
                        <a:buSzPts val="1350"/>
                        <a:buFont typeface="Century Gothic"/>
                        <a:buNone/>
                      </a:pPr>
                      <a:r>
                        <a:rPr lang="en-US" sz="1350" b="1" u="none" strike="noStrike" cap="none"/>
                        <a:t>3</a:t>
                      </a:r>
                      <a:endParaRPr sz="1350" b="1" u="none" strike="noStrike" cap="none"/>
                    </a:p>
                  </a:txBody>
                  <a:tcPr marL="28575" marR="28575" marT="19050" marB="190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lt1"/>
                        </a:buClr>
                        <a:buSzPts val="1350"/>
                        <a:buFont typeface="Century Gothic"/>
                        <a:buNone/>
                      </a:pPr>
                      <a:r>
                        <a:rPr lang="en-US" sz="1350" u="none" strike="noStrike" cap="none"/>
                        <a:t>36.356</a:t>
                      </a:r>
                      <a:endParaRPr sz="1350" u="none" strike="noStrike" cap="none"/>
                    </a:p>
                  </a:txBody>
                  <a:tcPr marL="28575" marR="28575" marT="19050" marB="190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Clr>
                          <a:schemeClr val="lt1"/>
                        </a:buClr>
                        <a:buSzPts val="1350"/>
                        <a:buFont typeface="Century Gothic"/>
                        <a:buNone/>
                      </a:pPr>
                      <a:r>
                        <a:rPr lang="en-US" sz="1350" u="none" strike="noStrike" cap="none"/>
                        <a:t>5.526</a:t>
                      </a:r>
                      <a:endParaRPr sz="1350" u="none" strike="noStrike" cap="none"/>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383850">
                <a:tc>
                  <a:txBody>
                    <a:bodyPr/>
                    <a:lstStyle/>
                    <a:p>
                      <a:pPr marL="0" marR="0" lvl="0" indent="0" algn="l" rtl="0">
                        <a:spcBef>
                          <a:spcPts val="0"/>
                        </a:spcBef>
                        <a:spcAft>
                          <a:spcPts val="0"/>
                        </a:spcAft>
                        <a:buClr>
                          <a:schemeClr val="lt1"/>
                        </a:buClr>
                        <a:buSzPts val="1350"/>
                        <a:buFont typeface="Century Gothic"/>
                        <a:buNone/>
                      </a:pPr>
                      <a:r>
                        <a:rPr lang="en-US" sz="1350" b="1" u="none" strike="noStrike" cap="none"/>
                        <a:t>4</a:t>
                      </a:r>
                      <a:endParaRPr sz="1350" b="1" u="none" strike="noStrike" cap="none"/>
                    </a:p>
                  </a:txBody>
                  <a:tcPr marL="28575" marR="28575" marT="19050" marB="190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lt1"/>
                        </a:buClr>
                        <a:buSzPts val="1350"/>
                        <a:buFont typeface="Century Gothic"/>
                        <a:buNone/>
                      </a:pPr>
                      <a:r>
                        <a:rPr lang="en-US" sz="1350" u="none" strike="noStrike" cap="none"/>
                        <a:t>39.443</a:t>
                      </a:r>
                      <a:endParaRPr sz="1350" u="none" strike="noStrike" cap="none"/>
                    </a:p>
                  </a:txBody>
                  <a:tcPr marL="28575" marR="28575" marT="19050" marB="190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Clr>
                          <a:schemeClr val="lt1"/>
                        </a:buClr>
                        <a:buSzPts val="1350"/>
                        <a:buFont typeface="Century Gothic"/>
                        <a:buNone/>
                      </a:pPr>
                      <a:r>
                        <a:rPr lang="en-US" sz="1350" u="none" strike="noStrike" cap="none"/>
                        <a:t>5.739</a:t>
                      </a:r>
                      <a:endParaRPr sz="1350" u="none" strike="noStrike" cap="none"/>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r h="383850">
                <a:tc>
                  <a:txBody>
                    <a:bodyPr/>
                    <a:lstStyle/>
                    <a:p>
                      <a:pPr marL="0" marR="0" lvl="0" indent="0" algn="l" rtl="0">
                        <a:spcBef>
                          <a:spcPts val="0"/>
                        </a:spcBef>
                        <a:spcAft>
                          <a:spcPts val="0"/>
                        </a:spcAft>
                        <a:buClr>
                          <a:schemeClr val="lt1"/>
                        </a:buClr>
                        <a:buSzPts val="1350"/>
                        <a:buFont typeface="Century Gothic"/>
                        <a:buNone/>
                      </a:pPr>
                      <a:r>
                        <a:rPr lang="en-US" sz="1350" b="1" u="none" strike="noStrike" cap="none"/>
                        <a:t>5</a:t>
                      </a:r>
                      <a:endParaRPr sz="1350" b="1" u="none" strike="noStrike" cap="none"/>
                    </a:p>
                  </a:txBody>
                  <a:tcPr marL="28575" marR="28575" marT="19050" marB="190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Clr>
                          <a:schemeClr val="lt1"/>
                        </a:buClr>
                        <a:buSzPts val="1350"/>
                        <a:buFont typeface="Century Gothic"/>
                        <a:buNone/>
                      </a:pPr>
                      <a:r>
                        <a:rPr lang="en-US" sz="1350" u="none" strike="noStrike" cap="none"/>
                        <a:t>40.331</a:t>
                      </a:r>
                      <a:endParaRPr sz="1350" u="none" strike="noStrike" cap="none"/>
                    </a:p>
                  </a:txBody>
                  <a:tcPr marL="28575" marR="28575" marT="19050" marB="190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Clr>
                          <a:schemeClr val="lt1"/>
                        </a:buClr>
                        <a:buSzPts val="1350"/>
                        <a:buFont typeface="Century Gothic"/>
                        <a:buNone/>
                      </a:pPr>
                      <a:r>
                        <a:rPr lang="en-US" sz="1350" u="none" strike="noStrike" cap="none"/>
                        <a:t>6.395</a:t>
                      </a:r>
                      <a:endParaRPr sz="1350" u="none" strike="noStrike" cap="none"/>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r h="383850">
                <a:tc>
                  <a:txBody>
                    <a:bodyPr/>
                    <a:lstStyle/>
                    <a:p>
                      <a:pPr marL="0" marR="0" lvl="0" indent="0" algn="l" rtl="0">
                        <a:spcBef>
                          <a:spcPts val="0"/>
                        </a:spcBef>
                        <a:spcAft>
                          <a:spcPts val="0"/>
                        </a:spcAft>
                        <a:buClr>
                          <a:schemeClr val="lt1"/>
                        </a:buClr>
                        <a:buSzPts val="1350"/>
                        <a:buFont typeface="Century Gothic"/>
                        <a:buNone/>
                      </a:pPr>
                      <a:r>
                        <a:rPr lang="en-US" sz="1350" b="1" u="none" strike="noStrike" cap="none"/>
                        <a:t>Average</a:t>
                      </a:r>
                      <a:endParaRPr sz="1350" b="1" u="none" strike="noStrike" cap="none"/>
                    </a:p>
                  </a:txBody>
                  <a:tcPr marL="28575" marR="28575" marT="19050" marB="1905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Clr>
                          <a:schemeClr val="lt1"/>
                        </a:buClr>
                        <a:buSzPts val="1350"/>
                        <a:buFont typeface="Century Gothic"/>
                        <a:buNone/>
                      </a:pPr>
                      <a:r>
                        <a:rPr lang="en-US" sz="1350" b="1" u="none" strike="noStrike" cap="none"/>
                        <a:t>36.853</a:t>
                      </a:r>
                      <a:endParaRPr sz="1350" b="1" u="none" strike="noStrike" cap="none"/>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Clr>
                          <a:schemeClr val="lt1"/>
                        </a:buClr>
                        <a:buSzPts val="1350"/>
                        <a:buFont typeface="Century Gothic"/>
                        <a:buNone/>
                      </a:pPr>
                      <a:r>
                        <a:rPr lang="en-US" sz="1350" b="1" u="none" strike="noStrike" cap="none"/>
                        <a:t>5.511666667</a:t>
                      </a:r>
                      <a:endParaRPr sz="1350" b="1" u="none" strike="noStrike" cap="none"/>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7"/>
                  </a:ext>
                </a:extLst>
              </a:tr>
            </a:tbl>
          </a:graphicData>
        </a:graphic>
      </p:graphicFrame>
      <p:pic>
        <p:nvPicPr>
          <p:cNvPr id="352" name="Google Shape;352;p42" title="Chart"/>
          <p:cNvPicPr preferRelativeResize="0"/>
          <p:nvPr/>
        </p:nvPicPr>
        <p:blipFill rotWithShape="1">
          <a:blip r:embed="rId3">
            <a:alphaModFix/>
          </a:blip>
          <a:srcRect/>
          <a:stretch/>
        </p:blipFill>
        <p:spPr>
          <a:xfrm>
            <a:off x="5131775" y="1634602"/>
            <a:ext cx="3700525" cy="22789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FFFFFF"/>
            </a:gs>
            <a:gs pos="100000">
              <a:srgbClr val="B3B3B3"/>
            </a:gs>
          </a:gsLst>
          <a:path path="circle">
            <a:fillToRect l="50000" t="50000" r="50000" b="50000"/>
          </a:path>
          <a:tileRect/>
        </a:gradFill>
        <a:effectLst/>
      </p:bgPr>
    </p:bg>
    <p:spTree>
      <p:nvGrpSpPr>
        <p:cNvPr id="1" name="Shape 180"/>
        <p:cNvGrpSpPr/>
        <p:nvPr/>
      </p:nvGrpSpPr>
      <p:grpSpPr>
        <a:xfrm>
          <a:off x="0" y="0"/>
          <a:ext cx="0" cy="0"/>
          <a:chOff x="0" y="0"/>
          <a:chExt cx="0" cy="0"/>
        </a:xfrm>
      </p:grpSpPr>
      <p:sp>
        <p:nvSpPr>
          <p:cNvPr id="181" name="Google Shape;181;p25"/>
          <p:cNvSpPr txBox="1">
            <a:spLocks noGrp="1"/>
          </p:cNvSpPr>
          <p:nvPr>
            <p:ph type="ctrTitle"/>
          </p:nvPr>
        </p:nvSpPr>
        <p:spPr>
          <a:xfrm>
            <a:off x="1395992" y="361150"/>
            <a:ext cx="5783400" cy="909000"/>
          </a:xfrm>
          <a:prstGeom prst="rect">
            <a:avLst/>
          </a:prstGeom>
          <a:noFill/>
          <a:ln>
            <a:noFill/>
          </a:ln>
        </p:spPr>
        <p:txBody>
          <a:bodyPr spcFirstLastPara="1" wrap="square" lIns="91425" tIns="91425" rIns="91425" bIns="91425" anchor="t" anchorCtr="0">
            <a:normAutofit/>
          </a:bodyPr>
          <a:lstStyle/>
          <a:p>
            <a:pPr marL="0" lvl="0" indent="0" algn="ctr" rtl="0">
              <a:spcBef>
                <a:spcPts val="0"/>
              </a:spcBef>
              <a:spcAft>
                <a:spcPts val="0"/>
              </a:spcAft>
              <a:buClr>
                <a:schemeClr val="dk1"/>
              </a:buClr>
              <a:buSzPts val="4000"/>
              <a:buFont typeface="Century Gothic"/>
              <a:buNone/>
            </a:pPr>
            <a:r>
              <a:rPr lang="en-US" b="1">
                <a:solidFill>
                  <a:schemeClr val="dk1"/>
                </a:solidFill>
              </a:rPr>
              <a:t>Postgres</a:t>
            </a:r>
            <a:endParaRPr b="1">
              <a:solidFill>
                <a:schemeClr val="dk1"/>
              </a:solidFill>
            </a:endParaRPr>
          </a:p>
        </p:txBody>
      </p:sp>
      <p:sp>
        <p:nvSpPr>
          <p:cNvPr id="182" name="Google Shape;182;p25"/>
          <p:cNvSpPr txBox="1">
            <a:spLocks noGrp="1"/>
          </p:cNvSpPr>
          <p:nvPr>
            <p:ph type="subTitle" idx="1"/>
          </p:nvPr>
        </p:nvSpPr>
        <p:spPr>
          <a:xfrm>
            <a:off x="653143" y="1152605"/>
            <a:ext cx="7522669" cy="3865069"/>
          </a:xfrm>
          <a:prstGeom prst="rect">
            <a:avLst/>
          </a:prstGeom>
          <a:noFill/>
          <a:ln>
            <a:noFill/>
          </a:ln>
        </p:spPr>
        <p:txBody>
          <a:bodyPr spcFirstLastPara="1" wrap="square" lIns="91425" tIns="91425" rIns="91425" bIns="91425" anchor="t" anchorCtr="0">
            <a:normAutofit/>
          </a:bodyPr>
          <a:lstStyle/>
          <a:p>
            <a:pPr marL="0" lvl="0" indent="0" algn="ctr" rtl="0">
              <a:lnSpc>
                <a:spcPct val="100000"/>
              </a:lnSpc>
              <a:spcBef>
                <a:spcPts val="0"/>
              </a:spcBef>
              <a:spcAft>
                <a:spcPts val="0"/>
              </a:spcAft>
              <a:buSzPts val="2400"/>
              <a:buNone/>
            </a:pPr>
            <a:r>
              <a:rPr lang="en-US"/>
              <a:t>It is a powerful, open-source object relational database that extends SQL language.</a:t>
            </a:r>
            <a:endParaRPr/>
          </a:p>
          <a:p>
            <a:pPr marL="0" lvl="0" indent="0" algn="ctr" rtl="0">
              <a:lnSpc>
                <a:spcPct val="100000"/>
              </a:lnSpc>
              <a:spcBef>
                <a:spcPts val="0"/>
              </a:spcBef>
              <a:spcAft>
                <a:spcPts val="0"/>
              </a:spcAft>
              <a:buSzPts val="2400"/>
              <a:buNone/>
            </a:pPr>
            <a:endParaRPr/>
          </a:p>
          <a:p>
            <a:pPr marL="0" lvl="0" indent="0" algn="ctr" rtl="0">
              <a:lnSpc>
                <a:spcPct val="100000"/>
              </a:lnSpc>
              <a:spcBef>
                <a:spcPts val="0"/>
              </a:spcBef>
              <a:spcAft>
                <a:spcPts val="0"/>
              </a:spcAft>
              <a:buSzPts val="2400"/>
              <a:buNone/>
            </a:pPr>
            <a:r>
              <a:rPr lang="en-US"/>
              <a:t>Robust feature set, extensible and consistent delivery of performance and runs on major operating systems.</a:t>
            </a:r>
            <a:endParaRPr/>
          </a:p>
          <a:p>
            <a:pPr marL="0" lvl="0" indent="0" algn="ctr" rtl="0">
              <a:lnSpc>
                <a:spcPct val="100000"/>
              </a:lnSpc>
              <a:spcBef>
                <a:spcPts val="0"/>
              </a:spcBef>
              <a:spcAft>
                <a:spcPts val="0"/>
              </a:spcAft>
              <a:buSzPts val="2400"/>
              <a:buNone/>
            </a:pPr>
            <a:endParaRPr/>
          </a:p>
          <a:p>
            <a:pPr marL="0" lvl="0" indent="0" algn="ctr" rtl="0">
              <a:lnSpc>
                <a:spcPct val="100000"/>
              </a:lnSpc>
              <a:spcBef>
                <a:spcPts val="0"/>
              </a:spcBef>
              <a:spcAft>
                <a:spcPts val="0"/>
              </a:spcAft>
              <a:buSzPts val="2400"/>
              <a:buNone/>
            </a:pPr>
            <a:r>
              <a:rPr lang="en-US"/>
              <a:t>It has many features that help developers build fault tolerant environment and manage data no matter how big. </a:t>
            </a:r>
            <a:endParaRPr/>
          </a:p>
          <a:p>
            <a:pPr marL="0" lvl="0" indent="0" algn="ctr" rtl="0">
              <a:lnSpc>
                <a:spcPct val="100000"/>
              </a:lnSpc>
              <a:spcBef>
                <a:spcPts val="0"/>
              </a:spcBef>
              <a:spcAft>
                <a:spcPts val="0"/>
              </a:spcAft>
              <a:buSzPts val="2400"/>
              <a:buNone/>
            </a:pP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a:gsLst>
            <a:gs pos="0">
              <a:srgbClr val="FFFFFF"/>
            </a:gs>
            <a:gs pos="100000">
              <a:srgbClr val="B3B3B3"/>
            </a:gs>
          </a:gsLst>
          <a:path path="circle">
            <a:fillToRect l="50000" t="50000" r="50000" b="50000"/>
          </a:path>
          <a:tileRect/>
        </a:gradFill>
        <a:effectLst/>
      </p:bgPr>
    </p:bg>
    <p:spTree>
      <p:nvGrpSpPr>
        <p:cNvPr id="1" name="Shape 356"/>
        <p:cNvGrpSpPr/>
        <p:nvPr/>
      </p:nvGrpSpPr>
      <p:grpSpPr>
        <a:xfrm>
          <a:off x="0" y="0"/>
          <a:ext cx="0" cy="0"/>
          <a:chOff x="0" y="0"/>
          <a:chExt cx="0" cy="0"/>
        </a:xfrm>
      </p:grpSpPr>
      <p:sp>
        <p:nvSpPr>
          <p:cNvPr id="357" name="Google Shape;357;p43"/>
          <p:cNvSpPr txBox="1">
            <a:spLocks noGrp="1"/>
          </p:cNvSpPr>
          <p:nvPr>
            <p:ph type="title"/>
          </p:nvPr>
        </p:nvSpPr>
        <p:spPr>
          <a:xfrm>
            <a:off x="311700" y="372725"/>
            <a:ext cx="8520600" cy="645000"/>
          </a:xfrm>
          <a:prstGeom prst="rect">
            <a:avLst/>
          </a:prstGeom>
          <a:noFill/>
          <a:ln>
            <a:noFill/>
          </a:ln>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112874"/>
              <a:buFont typeface="Century Gothic"/>
              <a:buNone/>
            </a:pPr>
            <a:r>
              <a:rPr lang="en-US" b="1">
                <a:solidFill>
                  <a:schemeClr val="dk1"/>
                </a:solidFill>
              </a:rPr>
              <a:t>Results </a:t>
            </a:r>
            <a:endParaRPr b="1">
              <a:solidFill>
                <a:schemeClr val="dk1"/>
              </a:solidFill>
            </a:endParaRPr>
          </a:p>
        </p:txBody>
      </p:sp>
      <p:grpSp>
        <p:nvGrpSpPr>
          <p:cNvPr id="358" name="Google Shape;358;p43"/>
          <p:cNvGrpSpPr/>
          <p:nvPr/>
        </p:nvGrpSpPr>
        <p:grpSpPr>
          <a:xfrm>
            <a:off x="311700" y="1524194"/>
            <a:ext cx="8520600" cy="2858311"/>
            <a:chOff x="0" y="186044"/>
            <a:chExt cx="8520600" cy="2858311"/>
          </a:xfrm>
        </p:grpSpPr>
        <p:sp>
          <p:nvSpPr>
            <p:cNvPr id="359" name="Google Shape;359;p43"/>
            <p:cNvSpPr/>
            <p:nvPr/>
          </p:nvSpPr>
          <p:spPr>
            <a:xfrm>
              <a:off x="0" y="186044"/>
              <a:ext cx="8520600" cy="927810"/>
            </a:xfrm>
            <a:prstGeom prst="roundRect">
              <a:avLst>
                <a:gd name="adj" fmla="val 16667"/>
              </a:avLst>
            </a:prstGeom>
            <a:solidFill>
              <a:srgbClr val="B01210"/>
            </a:solid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43"/>
            <p:cNvSpPr txBox="1"/>
            <p:nvPr/>
          </p:nvSpPr>
          <p:spPr>
            <a:xfrm>
              <a:off x="45292" y="231336"/>
              <a:ext cx="8430016" cy="837226"/>
            </a:xfrm>
            <a:prstGeom prst="rect">
              <a:avLst/>
            </a:prstGeom>
            <a:noFill/>
            <a:ln>
              <a:noFill/>
            </a:ln>
          </p:spPr>
          <p:txBody>
            <a:bodyPr spcFirstLastPara="1" wrap="square" lIns="49525" tIns="49525" rIns="49525" bIns="49525" anchor="ctr" anchorCtr="0">
              <a:noAutofit/>
            </a:bodyPr>
            <a:lstStyle/>
            <a:p>
              <a:pPr marL="0" marR="0" lvl="0" indent="0" algn="l" rtl="0">
                <a:lnSpc>
                  <a:spcPct val="90000"/>
                </a:lnSpc>
                <a:spcBef>
                  <a:spcPts val="0"/>
                </a:spcBef>
                <a:spcAft>
                  <a:spcPts val="0"/>
                </a:spcAft>
                <a:buClr>
                  <a:schemeClr val="lt1"/>
                </a:buClr>
                <a:buSzPts val="1300"/>
                <a:buFont typeface="Century Gothic"/>
                <a:buNone/>
              </a:pPr>
              <a:r>
                <a:rPr lang="en-US" sz="1300" b="0" i="0" u="none" strike="noStrike" cap="none">
                  <a:solidFill>
                    <a:schemeClr val="lt1"/>
                  </a:solidFill>
                  <a:latin typeface="Century Gothic"/>
                  <a:ea typeface="Century Gothic"/>
                  <a:cs typeface="Century Gothic"/>
                  <a:sym typeface="Century Gothic"/>
                </a:rPr>
                <a:t>In clustered index the tuples in the table are sorted on the index and stored in memory. By default, </a:t>
              </a:r>
              <a:r>
                <a:rPr lang="en-US" sz="1300">
                  <a:solidFill>
                    <a:schemeClr val="lt1"/>
                  </a:solidFill>
                  <a:latin typeface="Century Gothic"/>
                  <a:ea typeface="Century Gothic"/>
                  <a:cs typeface="Century Gothic"/>
                  <a:sym typeface="Century Gothic"/>
                </a:rPr>
                <a:t>the </a:t>
              </a:r>
              <a:r>
                <a:rPr lang="en-US" sz="1300" b="0" i="0" u="none" strike="noStrike" cap="none">
                  <a:solidFill>
                    <a:schemeClr val="lt1"/>
                  </a:solidFill>
                  <a:latin typeface="Century Gothic"/>
                  <a:ea typeface="Century Gothic"/>
                  <a:cs typeface="Century Gothic"/>
                  <a:sym typeface="Century Gothic"/>
                </a:rPr>
                <a:t>primary key of a table </a:t>
              </a:r>
              <a:r>
                <a:rPr lang="en-US" sz="1300">
                  <a:solidFill>
                    <a:schemeClr val="lt1"/>
                  </a:solidFill>
                  <a:latin typeface="Century Gothic"/>
                  <a:ea typeface="Century Gothic"/>
                  <a:cs typeface="Century Gothic"/>
                  <a:sym typeface="Century Gothic"/>
                </a:rPr>
                <a:t>has </a:t>
              </a:r>
              <a:r>
                <a:rPr lang="en-US" sz="1300" b="0" i="0" u="none" strike="noStrike" cap="none">
                  <a:solidFill>
                    <a:schemeClr val="lt1"/>
                  </a:solidFill>
                  <a:latin typeface="Century Gothic"/>
                  <a:ea typeface="Century Gothic"/>
                  <a:cs typeface="Century Gothic"/>
                  <a:sym typeface="Century Gothic"/>
                </a:rPr>
                <a:t>a clustered index.  Once an index search is done and found, pulling out the data on the same page is faster since we’ve already found the start point and it’s easier to point all successive data nearby.</a:t>
              </a:r>
              <a:endParaRPr/>
            </a:p>
          </p:txBody>
        </p:sp>
        <p:sp>
          <p:nvSpPr>
            <p:cNvPr id="361" name="Google Shape;361;p43"/>
            <p:cNvSpPr/>
            <p:nvPr/>
          </p:nvSpPr>
          <p:spPr>
            <a:xfrm>
              <a:off x="0" y="1151294"/>
              <a:ext cx="8520600" cy="927810"/>
            </a:xfrm>
            <a:prstGeom prst="roundRect">
              <a:avLst>
                <a:gd name="adj" fmla="val 16667"/>
              </a:avLst>
            </a:prstGeom>
            <a:solidFill>
              <a:srgbClr val="B01210"/>
            </a:solid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43"/>
            <p:cNvSpPr txBox="1"/>
            <p:nvPr/>
          </p:nvSpPr>
          <p:spPr>
            <a:xfrm>
              <a:off x="45292" y="1196586"/>
              <a:ext cx="8430016" cy="837226"/>
            </a:xfrm>
            <a:prstGeom prst="rect">
              <a:avLst/>
            </a:prstGeom>
            <a:noFill/>
            <a:ln>
              <a:noFill/>
            </a:ln>
          </p:spPr>
          <p:txBody>
            <a:bodyPr spcFirstLastPara="1" wrap="square" lIns="49525" tIns="49525" rIns="49525" bIns="49525" anchor="ctr" anchorCtr="0">
              <a:noAutofit/>
            </a:bodyPr>
            <a:lstStyle/>
            <a:p>
              <a:pPr marL="0" marR="0" lvl="0" indent="0" algn="l" rtl="0">
                <a:lnSpc>
                  <a:spcPct val="90000"/>
                </a:lnSpc>
                <a:spcBef>
                  <a:spcPts val="0"/>
                </a:spcBef>
                <a:spcAft>
                  <a:spcPts val="0"/>
                </a:spcAft>
                <a:buClr>
                  <a:schemeClr val="lt1"/>
                </a:buClr>
                <a:buSzPts val="1300"/>
                <a:buFont typeface="Century Gothic"/>
                <a:buNone/>
              </a:pPr>
              <a:r>
                <a:rPr lang="en-US" sz="1300" b="0" i="0" u="none" strike="noStrike" cap="none">
                  <a:solidFill>
                    <a:schemeClr val="lt1"/>
                  </a:solidFill>
                  <a:latin typeface="Century Gothic"/>
                  <a:ea typeface="Century Gothic"/>
                  <a:cs typeface="Century Gothic"/>
                  <a:sym typeface="Century Gothic"/>
                </a:rPr>
                <a:t>Since, each record is found from index data, it needs to look in heap data which causes random I/O and it’s considered to perform slower than sequential I/O . If a small percentage of records are selected which is calculated based on the </a:t>
              </a:r>
              <a:r>
                <a:rPr lang="en-US" sz="1300" b="1" i="0" u="none" strike="noStrike" cap="none">
                  <a:solidFill>
                    <a:schemeClr val="lt1"/>
                  </a:solidFill>
                  <a:latin typeface="Century Gothic"/>
                  <a:ea typeface="Century Gothic"/>
                  <a:cs typeface="Century Gothic"/>
                  <a:sym typeface="Century Gothic"/>
                </a:rPr>
                <a:t>PostgreSQL</a:t>
              </a:r>
              <a:r>
                <a:rPr lang="en-US" sz="1300" b="0" i="0" u="none" strike="noStrike" cap="none">
                  <a:solidFill>
                    <a:schemeClr val="lt1"/>
                  </a:solidFill>
                  <a:latin typeface="Century Gothic"/>
                  <a:ea typeface="Century Gothic"/>
                  <a:cs typeface="Century Gothic"/>
                  <a:sym typeface="Century Gothic"/>
                </a:rPr>
                <a:t> optimizer cost, only then PostgreSQL chooses Index scan otherwise it continues to use sequence scan even though there is  an index on the table.</a:t>
              </a:r>
              <a:endParaRPr/>
            </a:p>
          </p:txBody>
        </p:sp>
        <p:sp>
          <p:nvSpPr>
            <p:cNvPr id="363" name="Google Shape;363;p43"/>
            <p:cNvSpPr/>
            <p:nvPr/>
          </p:nvSpPr>
          <p:spPr>
            <a:xfrm>
              <a:off x="0" y="2116545"/>
              <a:ext cx="8520600" cy="927810"/>
            </a:xfrm>
            <a:prstGeom prst="roundRect">
              <a:avLst>
                <a:gd name="adj" fmla="val 16667"/>
              </a:avLst>
            </a:prstGeom>
            <a:solidFill>
              <a:srgbClr val="B01210"/>
            </a:solid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43"/>
            <p:cNvSpPr txBox="1"/>
            <p:nvPr/>
          </p:nvSpPr>
          <p:spPr>
            <a:xfrm>
              <a:off x="45292" y="2161837"/>
              <a:ext cx="8430016" cy="837226"/>
            </a:xfrm>
            <a:prstGeom prst="rect">
              <a:avLst/>
            </a:prstGeom>
            <a:noFill/>
            <a:ln>
              <a:noFill/>
            </a:ln>
          </p:spPr>
          <p:txBody>
            <a:bodyPr spcFirstLastPara="1" wrap="square" lIns="49525" tIns="49525" rIns="49525" bIns="49525" anchor="ctr" anchorCtr="0">
              <a:noAutofit/>
            </a:bodyPr>
            <a:lstStyle/>
            <a:p>
              <a:pPr marL="0" marR="0" lvl="0" indent="0" algn="l" rtl="0">
                <a:lnSpc>
                  <a:spcPct val="90000"/>
                </a:lnSpc>
                <a:spcBef>
                  <a:spcPts val="0"/>
                </a:spcBef>
                <a:spcAft>
                  <a:spcPts val="0"/>
                </a:spcAft>
                <a:buClr>
                  <a:schemeClr val="lt1"/>
                </a:buClr>
                <a:buSzPts val="1300"/>
                <a:buFont typeface="Century Gothic"/>
                <a:buNone/>
              </a:pPr>
              <a:r>
                <a:rPr lang="en-US" sz="1300" b="0" i="0" u="none" strike="noStrike" cap="none">
                  <a:solidFill>
                    <a:schemeClr val="lt1"/>
                  </a:solidFill>
                  <a:latin typeface="Century Gothic"/>
                  <a:ea typeface="Century Gothic"/>
                  <a:cs typeface="Century Gothic"/>
                  <a:sym typeface="Century Gothic"/>
                </a:rPr>
                <a:t>We expect to see a higher execution time when we query a non clustered index when compared to using  a clustered index. Even though index creation speeds up performance , it has to be chosen carefully as it has overhead in terms of storage and has many factors such as database structure, queries , etc.</a:t>
              </a:r>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68"/>
        <p:cNvGrpSpPr/>
        <p:nvPr/>
      </p:nvGrpSpPr>
      <p:grpSpPr>
        <a:xfrm>
          <a:off x="0" y="0"/>
          <a:ext cx="0" cy="0"/>
          <a:chOff x="0" y="0"/>
          <a:chExt cx="0" cy="0"/>
        </a:xfrm>
      </p:grpSpPr>
      <p:pic>
        <p:nvPicPr>
          <p:cNvPr id="369" name="Google Shape;369;p44"/>
          <p:cNvPicPr preferRelativeResize="0"/>
          <p:nvPr/>
        </p:nvPicPr>
        <p:blipFill rotWithShape="1">
          <a:blip r:embed="rId4">
            <a:alphaModFix/>
          </a:blip>
          <a:srcRect l="3613"/>
          <a:stretch/>
        </p:blipFill>
        <p:spPr>
          <a:xfrm>
            <a:off x="0" y="2002263"/>
            <a:ext cx="3027759" cy="3141237"/>
          </a:xfrm>
          <a:prstGeom prst="rect">
            <a:avLst/>
          </a:prstGeom>
          <a:noFill/>
          <a:ln>
            <a:noFill/>
          </a:ln>
        </p:spPr>
      </p:pic>
      <p:pic>
        <p:nvPicPr>
          <p:cNvPr id="370" name="Google Shape;370;p44"/>
          <p:cNvPicPr preferRelativeResize="0"/>
          <p:nvPr/>
        </p:nvPicPr>
        <p:blipFill rotWithShape="1">
          <a:blip r:embed="rId5">
            <a:alphaModFix/>
          </a:blip>
          <a:srcRect l="35640"/>
          <a:stretch/>
        </p:blipFill>
        <p:spPr>
          <a:xfrm>
            <a:off x="0" y="2169260"/>
            <a:ext cx="1141809" cy="1774090"/>
          </a:xfrm>
          <a:prstGeom prst="rect">
            <a:avLst/>
          </a:prstGeom>
          <a:noFill/>
          <a:ln>
            <a:noFill/>
          </a:ln>
        </p:spPr>
      </p:pic>
      <p:sp>
        <p:nvSpPr>
          <p:cNvPr id="371" name="Google Shape;371;p44"/>
          <p:cNvSpPr/>
          <p:nvPr/>
        </p:nvSpPr>
        <p:spPr>
          <a:xfrm>
            <a:off x="6456759" y="1257300"/>
            <a:ext cx="2114550" cy="2114550"/>
          </a:xfrm>
          <a:prstGeom prst="ellipse">
            <a:avLst/>
          </a:prstGeom>
          <a:gradFill>
            <a:gsLst>
              <a:gs pos="0">
                <a:srgbClr val="4CB9C3">
                  <a:alpha val="6666"/>
                </a:srgbClr>
              </a:gs>
              <a:gs pos="36000">
                <a:srgbClr val="4CB9C3">
                  <a:alpha val="5882"/>
                </a:srgbClr>
              </a:gs>
              <a:gs pos="69000">
                <a:srgbClr val="4CB9C3">
                  <a:alpha val="0"/>
                </a:srgbClr>
              </a:gs>
              <a:gs pos="100000">
                <a:srgbClr val="4CB9C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72" name="Google Shape;372;p44"/>
          <p:cNvPicPr preferRelativeResize="0"/>
          <p:nvPr/>
        </p:nvPicPr>
        <p:blipFill rotWithShape="1">
          <a:blip r:embed="rId6">
            <a:alphaModFix/>
          </a:blip>
          <a:srcRect t="28812"/>
          <a:stretch/>
        </p:blipFill>
        <p:spPr>
          <a:xfrm>
            <a:off x="5999559" y="0"/>
            <a:ext cx="1202540" cy="856055"/>
          </a:xfrm>
          <a:prstGeom prst="rect">
            <a:avLst/>
          </a:prstGeom>
          <a:noFill/>
          <a:ln>
            <a:noFill/>
          </a:ln>
        </p:spPr>
      </p:pic>
      <p:pic>
        <p:nvPicPr>
          <p:cNvPr id="373" name="Google Shape;373;p44"/>
          <p:cNvPicPr preferRelativeResize="0"/>
          <p:nvPr/>
        </p:nvPicPr>
        <p:blipFill rotWithShape="1">
          <a:blip r:embed="rId7">
            <a:alphaModFix/>
          </a:blip>
          <a:srcRect b="23320"/>
          <a:stretch/>
        </p:blipFill>
        <p:spPr>
          <a:xfrm>
            <a:off x="6454408" y="4572000"/>
            <a:ext cx="745301" cy="571500"/>
          </a:xfrm>
          <a:prstGeom prst="rect">
            <a:avLst/>
          </a:prstGeom>
          <a:noFill/>
          <a:ln>
            <a:noFill/>
          </a:ln>
        </p:spPr>
      </p:pic>
      <p:sp>
        <p:nvSpPr>
          <p:cNvPr id="374" name="Google Shape;374;p44"/>
          <p:cNvSpPr/>
          <p:nvPr/>
        </p:nvSpPr>
        <p:spPr>
          <a:xfrm>
            <a:off x="7828359" y="0"/>
            <a:ext cx="514350" cy="857250"/>
          </a:xfrm>
          <a:prstGeom prst="rect">
            <a:avLst/>
          </a:prstGeom>
          <a:solidFill>
            <a:schemeClr val="accent1"/>
          </a:solidFill>
          <a:ln>
            <a:noFill/>
          </a:ln>
          <a:effectLst>
            <a:outerShdw blurRad="38100" dist="25400" dir="5400000" rotWithShape="0">
              <a:srgbClr val="000000">
                <a:alpha val="4470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44"/>
          <p:cNvSpPr/>
          <p:nvPr/>
        </p:nvSpPr>
        <p:spPr>
          <a:xfrm>
            <a:off x="0" y="0"/>
            <a:ext cx="9144000" cy="51435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entury Gothic"/>
              <a:ea typeface="Century Gothic"/>
              <a:cs typeface="Century Gothic"/>
              <a:sym typeface="Century Gothic"/>
            </a:endParaRPr>
          </a:p>
        </p:txBody>
      </p:sp>
      <p:sp>
        <p:nvSpPr>
          <p:cNvPr id="376" name="Google Shape;376;p44"/>
          <p:cNvSpPr/>
          <p:nvPr/>
        </p:nvSpPr>
        <p:spPr>
          <a:xfrm>
            <a:off x="0" y="0"/>
            <a:ext cx="9141714" cy="5143500"/>
          </a:xfrm>
          <a:prstGeom prst="rect">
            <a:avLst/>
          </a:prstGeom>
          <a:blipFill rotWithShape="1">
            <a:blip r:embed="rId3">
              <a:alphaModFix/>
            </a:blip>
            <a:stretch>
              <a:fillRect/>
            </a:stretch>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entury Gothic"/>
              <a:ea typeface="Century Gothic"/>
              <a:cs typeface="Century Gothic"/>
              <a:sym typeface="Century Gothic"/>
            </a:endParaRPr>
          </a:p>
        </p:txBody>
      </p:sp>
      <p:cxnSp>
        <p:nvCxnSpPr>
          <p:cNvPr id="377" name="Google Shape;377;p44"/>
          <p:cNvCxnSpPr/>
          <p:nvPr/>
        </p:nvCxnSpPr>
        <p:spPr>
          <a:xfrm>
            <a:off x="3490721" y="1371600"/>
            <a:ext cx="0" cy="2400300"/>
          </a:xfrm>
          <a:prstGeom prst="straightConnector1">
            <a:avLst/>
          </a:prstGeom>
          <a:noFill/>
          <a:ln w="19050" cap="flat" cmpd="sng">
            <a:solidFill>
              <a:srgbClr val="4CB9C3"/>
            </a:solidFill>
            <a:prstDash val="solid"/>
            <a:round/>
            <a:headEnd type="none" w="sm" len="sm"/>
            <a:tailEnd type="none" w="sm" len="sm"/>
          </a:ln>
        </p:spPr>
      </p:cxnSp>
      <p:pic>
        <p:nvPicPr>
          <p:cNvPr id="378" name="Google Shape;378;p44"/>
          <p:cNvPicPr preferRelativeResize="0"/>
          <p:nvPr/>
        </p:nvPicPr>
        <p:blipFill rotWithShape="1">
          <a:blip r:embed="rId7">
            <a:alphaModFix/>
          </a:blip>
          <a:srcRect b="23320"/>
          <a:stretch/>
        </p:blipFill>
        <p:spPr>
          <a:xfrm>
            <a:off x="6454408" y="4671060"/>
            <a:ext cx="745301" cy="571500"/>
          </a:xfrm>
          <a:prstGeom prst="rect">
            <a:avLst/>
          </a:prstGeom>
          <a:noFill/>
          <a:ln>
            <a:noFill/>
          </a:ln>
        </p:spPr>
      </p:pic>
      <p:sp>
        <p:nvSpPr>
          <p:cNvPr id="379" name="Google Shape;379;p44"/>
          <p:cNvSpPr/>
          <p:nvPr/>
        </p:nvSpPr>
        <p:spPr>
          <a:xfrm>
            <a:off x="-1191" y="0"/>
            <a:ext cx="9144000" cy="5142309"/>
          </a:xfrm>
          <a:custGeom>
            <a:avLst/>
            <a:gdLst/>
            <a:ahLst/>
            <a:cxnLst/>
            <a:rect l="l" t="t" r="r" b="b"/>
            <a:pathLst>
              <a:path w="15356" h="8638" extrusionOk="0">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sp>
        <p:nvSpPr>
          <p:cNvPr id="380" name="Google Shape;380;p44"/>
          <p:cNvSpPr txBox="1">
            <a:spLocks noGrp="1"/>
          </p:cNvSpPr>
          <p:nvPr>
            <p:ph type="title"/>
          </p:nvPr>
        </p:nvSpPr>
        <p:spPr>
          <a:xfrm>
            <a:off x="604646" y="603504"/>
            <a:ext cx="2846607" cy="3936492"/>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lt2"/>
              </a:buClr>
              <a:buSzPts val="3200"/>
              <a:buFont typeface="Century Gothic"/>
              <a:buNone/>
            </a:pPr>
            <a:r>
              <a:rPr lang="en-US" sz="3300" b="1" i="0">
                <a:solidFill>
                  <a:schemeClr val="lt2"/>
                </a:solidFill>
                <a:latin typeface="Century Gothic"/>
                <a:ea typeface="Century Gothic"/>
                <a:cs typeface="Century Gothic"/>
                <a:sym typeface="Century Gothic"/>
              </a:rPr>
              <a:t>Experiment 4	</a:t>
            </a:r>
            <a:endParaRPr/>
          </a:p>
        </p:txBody>
      </p:sp>
      <p:sp>
        <p:nvSpPr>
          <p:cNvPr id="381" name="Google Shape;381;p44"/>
          <p:cNvSpPr txBox="1">
            <a:spLocks noGrp="1"/>
          </p:cNvSpPr>
          <p:nvPr>
            <p:ph type="body" idx="1"/>
          </p:nvPr>
        </p:nvSpPr>
        <p:spPr>
          <a:xfrm>
            <a:off x="3632400" y="603500"/>
            <a:ext cx="4996800" cy="4721700"/>
          </a:xfrm>
          <a:prstGeom prst="rect">
            <a:avLst/>
          </a:prstGeom>
          <a:noFill/>
          <a:ln>
            <a:noFill/>
          </a:ln>
        </p:spPr>
        <p:txBody>
          <a:bodyPr spcFirstLastPara="1" wrap="square" lIns="91425" tIns="45700" rIns="91425" bIns="45700" anchor="ctr" anchorCtr="0">
            <a:normAutofit/>
          </a:bodyPr>
          <a:lstStyle/>
          <a:p>
            <a:pPr marL="0" lvl="0" indent="-51689" algn="l" rtl="0">
              <a:lnSpc>
                <a:spcPct val="90000"/>
              </a:lnSpc>
              <a:spcBef>
                <a:spcPts val="1000"/>
              </a:spcBef>
              <a:spcAft>
                <a:spcPts val="0"/>
              </a:spcAft>
              <a:buSzPct val="80000"/>
              <a:buFont typeface="Noto Sans Symbols"/>
              <a:buChar char="►"/>
            </a:pPr>
            <a:r>
              <a:rPr lang="en-US" sz="1100" b="1" u="sng"/>
              <a:t>Performance Issue</a:t>
            </a:r>
            <a:r>
              <a:rPr lang="en-US" sz="1100"/>
              <a:t>: </a:t>
            </a:r>
            <a:endParaRPr/>
          </a:p>
          <a:p>
            <a:pPr marL="0" lvl="0" indent="0" algn="l" rtl="0">
              <a:lnSpc>
                <a:spcPct val="90000"/>
              </a:lnSpc>
              <a:spcBef>
                <a:spcPts val="1000"/>
              </a:spcBef>
              <a:spcAft>
                <a:spcPts val="0"/>
              </a:spcAft>
              <a:buSzPct val="80000"/>
              <a:buNone/>
            </a:pPr>
            <a:r>
              <a:rPr lang="en-US" sz="1100"/>
              <a:t>We analyze the impact of various join algorithms on the query execution time.</a:t>
            </a:r>
            <a:endParaRPr/>
          </a:p>
          <a:p>
            <a:pPr marL="0" lvl="0" indent="-51689" algn="l" rtl="0">
              <a:lnSpc>
                <a:spcPct val="90000"/>
              </a:lnSpc>
              <a:spcBef>
                <a:spcPts val="1000"/>
              </a:spcBef>
              <a:spcAft>
                <a:spcPts val="0"/>
              </a:spcAft>
              <a:buSzPct val="80000"/>
              <a:buFont typeface="Noto Sans Symbols"/>
              <a:buChar char="►"/>
            </a:pPr>
            <a:r>
              <a:rPr lang="en-US" sz="1100" b="1" u="sng"/>
              <a:t>Data set</a:t>
            </a:r>
            <a:r>
              <a:rPr lang="en-US" sz="1100"/>
              <a:t>: </a:t>
            </a:r>
            <a:endParaRPr/>
          </a:p>
          <a:p>
            <a:pPr marL="0" lvl="0" indent="0" algn="l" rtl="0">
              <a:lnSpc>
                <a:spcPct val="90000"/>
              </a:lnSpc>
              <a:spcBef>
                <a:spcPts val="1000"/>
              </a:spcBef>
              <a:spcAft>
                <a:spcPts val="0"/>
              </a:spcAft>
              <a:buSzPct val="80000"/>
              <a:buNone/>
            </a:pPr>
            <a:r>
              <a:rPr lang="en-US" sz="1100"/>
              <a:t>The dataset we use here is a join on tenktup and onemtup which consists of ten thousand and one million records respectively. </a:t>
            </a:r>
            <a:endParaRPr/>
          </a:p>
          <a:p>
            <a:pPr marL="0" lvl="0" indent="-51689" algn="l" rtl="0">
              <a:lnSpc>
                <a:spcPct val="90000"/>
              </a:lnSpc>
              <a:spcBef>
                <a:spcPts val="1000"/>
              </a:spcBef>
              <a:spcAft>
                <a:spcPts val="0"/>
              </a:spcAft>
              <a:buSzPct val="80000"/>
              <a:buFont typeface="Noto Sans Symbols"/>
              <a:buChar char="►"/>
            </a:pPr>
            <a:r>
              <a:rPr lang="en-US" sz="1100" b="1" u="sng"/>
              <a:t>Query:</a:t>
            </a:r>
            <a:endParaRPr/>
          </a:p>
          <a:p>
            <a:pPr marL="0" lvl="0" indent="0" algn="l" rtl="0">
              <a:lnSpc>
                <a:spcPct val="90000"/>
              </a:lnSpc>
              <a:spcBef>
                <a:spcPts val="1000"/>
              </a:spcBef>
              <a:spcAft>
                <a:spcPts val="0"/>
              </a:spcAft>
              <a:buSzPct val="80000"/>
              <a:buNone/>
            </a:pPr>
            <a:r>
              <a:rPr lang="en-US" sz="1100"/>
              <a:t>In this query, we extract all the records of onemtup and tenktup on which a join operation is performed. All the records where tenktup’s unique2 values are lesser than 7000 are fetched and analyzed.</a:t>
            </a:r>
            <a:endParaRPr/>
          </a:p>
          <a:p>
            <a:pPr marL="0" lvl="0" indent="0" algn="l" rtl="0">
              <a:lnSpc>
                <a:spcPct val="90000"/>
              </a:lnSpc>
              <a:spcBef>
                <a:spcPts val="1000"/>
              </a:spcBef>
              <a:spcAft>
                <a:spcPts val="0"/>
              </a:spcAft>
              <a:buSzPct val="80000"/>
              <a:buNone/>
            </a:pPr>
            <a:r>
              <a:rPr lang="en-US" sz="1100"/>
              <a:t>EXPLAIN ANALYZE SELECT * FROM tenktup1,onemtup WHERE onemtup.unique2 = tenktup1.unique2 AND onemtup.unique2&lt;7000</a:t>
            </a:r>
            <a:endParaRPr/>
          </a:p>
          <a:p>
            <a:pPr marL="0" lvl="0" indent="0" algn="l" rtl="0">
              <a:lnSpc>
                <a:spcPct val="90000"/>
              </a:lnSpc>
              <a:spcBef>
                <a:spcPts val="1000"/>
              </a:spcBef>
              <a:spcAft>
                <a:spcPts val="0"/>
              </a:spcAft>
              <a:buSzPct val="80000"/>
              <a:buNone/>
            </a:pPr>
            <a:r>
              <a:rPr lang="en-US" sz="1100"/>
              <a:t>We expect this to use a sort merge join and </a:t>
            </a:r>
            <a:r>
              <a:rPr lang="en-US" sz="1200"/>
              <a:t>this</a:t>
            </a:r>
            <a:r>
              <a:rPr lang="en-US" sz="1100"/>
              <a:t> should be faster because we already have a clustered index on unique2</a:t>
            </a:r>
            <a:endParaRPr/>
          </a:p>
          <a:p>
            <a:pPr marL="0" lvl="0" indent="0" algn="l" rtl="0">
              <a:lnSpc>
                <a:spcPct val="90000"/>
              </a:lnSpc>
              <a:spcBef>
                <a:spcPts val="1000"/>
              </a:spcBef>
              <a:spcAft>
                <a:spcPts val="0"/>
              </a:spcAft>
              <a:buSzPct val="80000"/>
              <a:buNone/>
            </a:pPr>
            <a:r>
              <a:rPr lang="en-US" sz="1100"/>
              <a:t>SELECT * FROM hundredktup h1,hundredktup h2 WHERE h1.unique1 = h2.unique1 AND h1.unique1 BETWEEN 7000 AND 10000;</a:t>
            </a:r>
            <a:endParaRPr/>
          </a:p>
          <a:p>
            <a:pPr marL="0" lvl="0" indent="0" algn="l" rtl="0">
              <a:lnSpc>
                <a:spcPct val="90000"/>
              </a:lnSpc>
              <a:spcBef>
                <a:spcPts val="1000"/>
              </a:spcBef>
              <a:spcAft>
                <a:spcPts val="0"/>
              </a:spcAft>
              <a:buSzPct val="80000"/>
              <a:buNone/>
            </a:pPr>
            <a:r>
              <a:rPr lang="en-US" sz="1100"/>
              <a:t>We expect this to use a hash join which should take more time than the sort merge join. It was very interesting to see this same query when executed on onemtup the query optimizer resorts to a nested loop join. The reason is still a little unclear to us.</a:t>
            </a:r>
            <a:endParaRPr/>
          </a:p>
          <a:p>
            <a:pPr marL="0" lvl="0" indent="0" algn="l" rtl="0">
              <a:lnSpc>
                <a:spcPct val="90000"/>
              </a:lnSpc>
              <a:spcBef>
                <a:spcPts val="1000"/>
              </a:spcBef>
              <a:spcAft>
                <a:spcPts val="0"/>
              </a:spcAft>
              <a:buSzPct val="80000"/>
              <a:buFont typeface="Noto Sans Symbols"/>
              <a:buNone/>
            </a:pPr>
            <a:endParaRPr sz="1100"/>
          </a:p>
          <a:p>
            <a:pPr marL="0" lvl="0" indent="0" algn="l" rtl="0">
              <a:lnSpc>
                <a:spcPct val="90000"/>
              </a:lnSpc>
              <a:spcBef>
                <a:spcPts val="1000"/>
              </a:spcBef>
              <a:spcAft>
                <a:spcPts val="0"/>
              </a:spcAft>
              <a:buSzPct val="80000"/>
              <a:buFont typeface="Noto Sans Symbols"/>
              <a:buNone/>
            </a:pPr>
            <a:endParaRPr sz="1100"/>
          </a:p>
          <a:p>
            <a:pPr marL="0" lvl="0" indent="0" algn="l" rtl="0">
              <a:lnSpc>
                <a:spcPct val="90000"/>
              </a:lnSpc>
              <a:spcBef>
                <a:spcPts val="1000"/>
              </a:spcBef>
              <a:spcAft>
                <a:spcPts val="0"/>
              </a:spcAft>
              <a:buSzPct val="80000"/>
              <a:buFont typeface="Noto Sans Symbols"/>
              <a:buNone/>
            </a:pPr>
            <a:endParaRPr sz="110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gradFill>
          <a:gsLst>
            <a:gs pos="0">
              <a:srgbClr val="FFFFFF"/>
            </a:gs>
            <a:gs pos="100000">
              <a:srgbClr val="B3B3B3"/>
            </a:gs>
          </a:gsLst>
          <a:path path="circle">
            <a:fillToRect l="50000" t="50000" r="50000" b="50000"/>
          </a:path>
          <a:tileRect/>
        </a:gradFill>
        <a:effectLst/>
      </p:bgPr>
    </p:bg>
    <p:spTree>
      <p:nvGrpSpPr>
        <p:cNvPr id="1" name="Shape 385"/>
        <p:cNvGrpSpPr/>
        <p:nvPr/>
      </p:nvGrpSpPr>
      <p:grpSpPr>
        <a:xfrm>
          <a:off x="0" y="0"/>
          <a:ext cx="0" cy="0"/>
          <a:chOff x="0" y="0"/>
          <a:chExt cx="0" cy="0"/>
        </a:xfrm>
      </p:grpSpPr>
      <p:sp>
        <p:nvSpPr>
          <p:cNvPr id="386" name="Google Shape;386;p45"/>
          <p:cNvSpPr txBox="1">
            <a:spLocks noGrp="1"/>
          </p:cNvSpPr>
          <p:nvPr>
            <p:ph type="title"/>
          </p:nvPr>
        </p:nvSpPr>
        <p:spPr>
          <a:xfrm>
            <a:off x="311700" y="372725"/>
            <a:ext cx="8520600" cy="645000"/>
          </a:xfrm>
          <a:prstGeom prst="rect">
            <a:avLst/>
          </a:prstGeom>
          <a:noFill/>
          <a:ln>
            <a:noFill/>
          </a:ln>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112874"/>
              <a:buFont typeface="Century Gothic"/>
              <a:buNone/>
            </a:pPr>
            <a:r>
              <a:rPr lang="en-US" b="1">
                <a:solidFill>
                  <a:schemeClr val="dk1"/>
                </a:solidFill>
              </a:rPr>
              <a:t>Execution</a:t>
            </a:r>
            <a:endParaRPr b="1">
              <a:solidFill>
                <a:schemeClr val="dk1"/>
              </a:solidFill>
            </a:endParaRPr>
          </a:p>
        </p:txBody>
      </p:sp>
      <p:sp>
        <p:nvSpPr>
          <p:cNvPr id="387" name="Google Shape;387;p45"/>
          <p:cNvSpPr txBox="1">
            <a:spLocks noGrp="1"/>
          </p:cNvSpPr>
          <p:nvPr>
            <p:ph type="body" idx="1"/>
          </p:nvPr>
        </p:nvSpPr>
        <p:spPr>
          <a:xfrm>
            <a:off x="311700" y="922084"/>
            <a:ext cx="8520600" cy="3392941"/>
          </a:xfrm>
          <a:prstGeom prst="rect">
            <a:avLst/>
          </a:prstGeom>
          <a:noFill/>
          <a:ln>
            <a:noFill/>
          </a:ln>
        </p:spPr>
        <p:txBody>
          <a:bodyPr spcFirstLastPara="1" wrap="square" lIns="91425" tIns="91425" rIns="91425" bIns="91425" anchor="t" anchorCtr="0">
            <a:normAutofit/>
          </a:bodyPr>
          <a:lstStyle/>
          <a:p>
            <a:pPr marL="0" lvl="0" indent="0" algn="l" rtl="0">
              <a:spcBef>
                <a:spcPts val="0"/>
              </a:spcBef>
              <a:spcAft>
                <a:spcPts val="0"/>
              </a:spcAft>
              <a:buSzPts val="1800"/>
              <a:buNone/>
            </a:pPr>
            <a:r>
              <a:rPr lang="en-US" b="1">
                <a:solidFill>
                  <a:schemeClr val="dk1"/>
                </a:solidFill>
              </a:rPr>
              <a:t>Sort Merge Join</a:t>
            </a:r>
            <a:endParaRPr b="1">
              <a:solidFill>
                <a:schemeClr val="dk1"/>
              </a:solidFill>
            </a:endParaRPr>
          </a:p>
          <a:p>
            <a:pPr marL="0" lvl="0" indent="0" algn="l" rtl="0">
              <a:spcBef>
                <a:spcPts val="1200"/>
              </a:spcBef>
              <a:spcAft>
                <a:spcPts val="0"/>
              </a:spcAft>
              <a:buSzPts val="1800"/>
              <a:buNone/>
            </a:pPr>
            <a:endParaRPr b="1">
              <a:solidFill>
                <a:schemeClr val="dk1"/>
              </a:solidFill>
            </a:endParaRPr>
          </a:p>
          <a:p>
            <a:pPr marL="0" lvl="0" indent="0" algn="l" rtl="0">
              <a:spcBef>
                <a:spcPts val="1200"/>
              </a:spcBef>
              <a:spcAft>
                <a:spcPts val="0"/>
              </a:spcAft>
              <a:buSzPts val="1800"/>
              <a:buNone/>
            </a:pPr>
            <a:endParaRPr b="1">
              <a:solidFill>
                <a:schemeClr val="dk1"/>
              </a:solidFill>
            </a:endParaRPr>
          </a:p>
          <a:p>
            <a:pPr marL="0" lvl="0" indent="0" algn="l" rtl="0">
              <a:spcBef>
                <a:spcPts val="1200"/>
              </a:spcBef>
              <a:spcAft>
                <a:spcPts val="0"/>
              </a:spcAft>
              <a:buSzPts val="1800"/>
              <a:buNone/>
            </a:pPr>
            <a:endParaRPr b="1">
              <a:solidFill>
                <a:schemeClr val="dk1"/>
              </a:solidFill>
            </a:endParaRPr>
          </a:p>
          <a:p>
            <a:pPr marL="0" lvl="0" indent="0" algn="l" rtl="0">
              <a:spcBef>
                <a:spcPts val="1200"/>
              </a:spcBef>
              <a:spcAft>
                <a:spcPts val="0"/>
              </a:spcAft>
              <a:buSzPts val="1800"/>
              <a:buNone/>
            </a:pPr>
            <a:endParaRPr b="1">
              <a:solidFill>
                <a:schemeClr val="dk1"/>
              </a:solidFill>
            </a:endParaRPr>
          </a:p>
          <a:p>
            <a:pPr marL="0" lvl="0" indent="0" algn="l" rtl="0">
              <a:spcBef>
                <a:spcPts val="1200"/>
              </a:spcBef>
              <a:spcAft>
                <a:spcPts val="0"/>
              </a:spcAft>
              <a:buSzPts val="1800"/>
              <a:buNone/>
            </a:pPr>
            <a:r>
              <a:rPr lang="en-US" b="1">
                <a:solidFill>
                  <a:schemeClr val="dk1"/>
                </a:solidFill>
              </a:rPr>
              <a:t>Hash Join</a:t>
            </a:r>
            <a:endParaRPr b="1">
              <a:solidFill>
                <a:schemeClr val="dk1"/>
              </a:solidFill>
            </a:endParaRPr>
          </a:p>
          <a:p>
            <a:pPr marL="0" lvl="0" indent="0" algn="l" rtl="0">
              <a:spcBef>
                <a:spcPts val="1200"/>
              </a:spcBef>
              <a:spcAft>
                <a:spcPts val="1200"/>
              </a:spcAft>
              <a:buSzPts val="1800"/>
              <a:buNone/>
            </a:pPr>
            <a:endParaRPr b="1">
              <a:solidFill>
                <a:schemeClr val="dk1"/>
              </a:solidFill>
            </a:endParaRPr>
          </a:p>
        </p:txBody>
      </p:sp>
      <p:pic>
        <p:nvPicPr>
          <p:cNvPr id="388" name="Google Shape;388;p45"/>
          <p:cNvPicPr preferRelativeResize="0"/>
          <p:nvPr/>
        </p:nvPicPr>
        <p:blipFill rotWithShape="1">
          <a:blip r:embed="rId3">
            <a:alphaModFix/>
          </a:blip>
          <a:srcRect/>
          <a:stretch/>
        </p:blipFill>
        <p:spPr>
          <a:xfrm>
            <a:off x="387900" y="1257725"/>
            <a:ext cx="8368202" cy="1408650"/>
          </a:xfrm>
          <a:prstGeom prst="rect">
            <a:avLst/>
          </a:prstGeom>
          <a:noFill/>
          <a:ln>
            <a:noFill/>
          </a:ln>
        </p:spPr>
      </p:pic>
      <p:pic>
        <p:nvPicPr>
          <p:cNvPr id="389" name="Google Shape;389;p45"/>
          <p:cNvPicPr preferRelativeResize="0"/>
          <p:nvPr/>
        </p:nvPicPr>
        <p:blipFill rotWithShape="1">
          <a:blip r:embed="rId4">
            <a:alphaModFix/>
          </a:blip>
          <a:srcRect/>
          <a:stretch/>
        </p:blipFill>
        <p:spPr>
          <a:xfrm>
            <a:off x="387900" y="3286450"/>
            <a:ext cx="8368199" cy="14698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gradFill>
          <a:gsLst>
            <a:gs pos="0">
              <a:srgbClr val="FFFFFF"/>
            </a:gs>
            <a:gs pos="100000">
              <a:srgbClr val="B3B3B3"/>
            </a:gs>
          </a:gsLst>
          <a:path path="circle">
            <a:fillToRect l="50000" t="50000" r="50000" b="50000"/>
          </a:path>
          <a:tileRect/>
        </a:gradFill>
        <a:effectLst/>
      </p:bgPr>
    </p:bg>
    <p:spTree>
      <p:nvGrpSpPr>
        <p:cNvPr id="1" name="Shape 393"/>
        <p:cNvGrpSpPr/>
        <p:nvPr/>
      </p:nvGrpSpPr>
      <p:grpSpPr>
        <a:xfrm>
          <a:off x="0" y="0"/>
          <a:ext cx="0" cy="0"/>
          <a:chOff x="0" y="0"/>
          <a:chExt cx="0" cy="0"/>
        </a:xfrm>
      </p:grpSpPr>
      <p:sp>
        <p:nvSpPr>
          <p:cNvPr id="394" name="Google Shape;394;p46"/>
          <p:cNvSpPr txBox="1">
            <a:spLocks noGrp="1"/>
          </p:cNvSpPr>
          <p:nvPr>
            <p:ph type="title"/>
          </p:nvPr>
        </p:nvSpPr>
        <p:spPr>
          <a:xfrm>
            <a:off x="311698" y="146018"/>
            <a:ext cx="8520600" cy="645000"/>
          </a:xfrm>
          <a:prstGeom prst="rect">
            <a:avLst/>
          </a:prstGeom>
          <a:noFill/>
          <a:ln>
            <a:noFill/>
          </a:ln>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112874"/>
              <a:buFont typeface="Century Gothic"/>
              <a:buNone/>
            </a:pPr>
            <a:r>
              <a:rPr lang="en-US" b="1">
                <a:solidFill>
                  <a:schemeClr val="dk1"/>
                </a:solidFill>
              </a:rPr>
              <a:t>Execution</a:t>
            </a:r>
            <a:endParaRPr b="1">
              <a:solidFill>
                <a:schemeClr val="dk1"/>
              </a:solidFill>
            </a:endParaRPr>
          </a:p>
        </p:txBody>
      </p:sp>
      <p:sp>
        <p:nvSpPr>
          <p:cNvPr id="395" name="Google Shape;395;p46"/>
          <p:cNvSpPr txBox="1">
            <a:spLocks noGrp="1"/>
          </p:cNvSpPr>
          <p:nvPr>
            <p:ph type="body" idx="1"/>
          </p:nvPr>
        </p:nvSpPr>
        <p:spPr>
          <a:xfrm>
            <a:off x="311700" y="630091"/>
            <a:ext cx="8520600" cy="3593133"/>
          </a:xfrm>
          <a:prstGeom prst="rect">
            <a:avLst/>
          </a:prstGeom>
          <a:noFill/>
          <a:ln>
            <a:noFill/>
          </a:ln>
        </p:spPr>
        <p:txBody>
          <a:bodyPr spcFirstLastPara="1" wrap="square" lIns="91425" tIns="91425" rIns="91425" bIns="91425" anchor="t" anchorCtr="0">
            <a:normAutofit/>
          </a:bodyPr>
          <a:lstStyle/>
          <a:p>
            <a:pPr marL="0" lvl="0" indent="0" algn="l" rtl="0">
              <a:spcBef>
                <a:spcPts val="0"/>
              </a:spcBef>
              <a:spcAft>
                <a:spcPts val="0"/>
              </a:spcAft>
              <a:buSzPts val="1800"/>
              <a:buNone/>
            </a:pPr>
            <a:r>
              <a:rPr lang="en-US" b="1">
                <a:solidFill>
                  <a:srgbClr val="000000"/>
                </a:solidFill>
              </a:rPr>
              <a:t>Nested Loop Join</a:t>
            </a:r>
            <a:endParaRPr b="1">
              <a:solidFill>
                <a:srgbClr val="000000"/>
              </a:solidFill>
            </a:endParaRPr>
          </a:p>
          <a:p>
            <a:pPr marL="0" lvl="0" indent="0" algn="l" rtl="0">
              <a:spcBef>
                <a:spcPts val="1200"/>
              </a:spcBef>
              <a:spcAft>
                <a:spcPts val="0"/>
              </a:spcAft>
              <a:buSzPts val="1800"/>
              <a:buNone/>
            </a:pPr>
            <a:endParaRPr b="1">
              <a:solidFill>
                <a:srgbClr val="000000"/>
              </a:solidFill>
            </a:endParaRPr>
          </a:p>
          <a:p>
            <a:pPr marL="0" lvl="0" indent="0" algn="l" rtl="0">
              <a:spcBef>
                <a:spcPts val="1200"/>
              </a:spcBef>
              <a:spcAft>
                <a:spcPts val="0"/>
              </a:spcAft>
              <a:buSzPts val="1800"/>
              <a:buNone/>
            </a:pPr>
            <a:endParaRPr b="1">
              <a:solidFill>
                <a:srgbClr val="000000"/>
              </a:solidFill>
            </a:endParaRPr>
          </a:p>
          <a:p>
            <a:pPr marL="0" lvl="0" indent="0" algn="l" rtl="0">
              <a:spcBef>
                <a:spcPts val="1200"/>
              </a:spcBef>
              <a:spcAft>
                <a:spcPts val="0"/>
              </a:spcAft>
              <a:buSzPts val="1800"/>
              <a:buNone/>
            </a:pPr>
            <a:endParaRPr b="1">
              <a:solidFill>
                <a:srgbClr val="000000"/>
              </a:solidFill>
            </a:endParaRPr>
          </a:p>
          <a:p>
            <a:pPr marL="0" lvl="0" indent="0" algn="l" rtl="0">
              <a:spcBef>
                <a:spcPts val="1200"/>
              </a:spcBef>
              <a:spcAft>
                <a:spcPts val="0"/>
              </a:spcAft>
              <a:buSzPts val="1800"/>
              <a:buNone/>
            </a:pPr>
            <a:endParaRPr b="1">
              <a:solidFill>
                <a:srgbClr val="000000"/>
              </a:solidFill>
            </a:endParaRPr>
          </a:p>
          <a:p>
            <a:pPr marL="0" lvl="0" indent="0" algn="l" rtl="0">
              <a:spcBef>
                <a:spcPts val="1200"/>
              </a:spcBef>
              <a:spcAft>
                <a:spcPts val="0"/>
              </a:spcAft>
              <a:buSzPts val="1800"/>
              <a:buNone/>
            </a:pPr>
            <a:endParaRPr b="1">
              <a:solidFill>
                <a:srgbClr val="000000"/>
              </a:solidFill>
            </a:endParaRPr>
          </a:p>
          <a:p>
            <a:pPr marL="0" lvl="0" indent="0" algn="l" rtl="0">
              <a:spcBef>
                <a:spcPts val="1200"/>
              </a:spcBef>
              <a:spcAft>
                <a:spcPts val="0"/>
              </a:spcAft>
              <a:buSzPts val="1800"/>
              <a:buNone/>
            </a:pPr>
            <a:r>
              <a:rPr lang="en-US" b="1">
                <a:solidFill>
                  <a:srgbClr val="000000"/>
                </a:solidFill>
              </a:rPr>
              <a:t>Hash Join(Same query different Table but different Join Algorithm )- Interesting??</a:t>
            </a:r>
            <a:endParaRPr b="1">
              <a:solidFill>
                <a:srgbClr val="000000"/>
              </a:solidFill>
            </a:endParaRPr>
          </a:p>
        </p:txBody>
      </p:sp>
      <p:pic>
        <p:nvPicPr>
          <p:cNvPr id="396" name="Google Shape;396;p46"/>
          <p:cNvPicPr preferRelativeResize="0"/>
          <p:nvPr/>
        </p:nvPicPr>
        <p:blipFill rotWithShape="1">
          <a:blip r:embed="rId3">
            <a:alphaModFix/>
          </a:blip>
          <a:srcRect/>
          <a:stretch/>
        </p:blipFill>
        <p:spPr>
          <a:xfrm>
            <a:off x="311697" y="1013063"/>
            <a:ext cx="8368199" cy="1558687"/>
          </a:xfrm>
          <a:prstGeom prst="rect">
            <a:avLst/>
          </a:prstGeom>
          <a:noFill/>
          <a:ln>
            <a:noFill/>
          </a:ln>
        </p:spPr>
      </p:pic>
      <p:pic>
        <p:nvPicPr>
          <p:cNvPr id="397" name="Google Shape;397;p46"/>
          <p:cNvPicPr preferRelativeResize="0"/>
          <p:nvPr/>
        </p:nvPicPr>
        <p:blipFill rotWithShape="1">
          <a:blip r:embed="rId4">
            <a:alphaModFix/>
          </a:blip>
          <a:srcRect/>
          <a:stretch/>
        </p:blipFill>
        <p:spPr>
          <a:xfrm>
            <a:off x="311697" y="3347936"/>
            <a:ext cx="8368199" cy="17505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gradFill>
          <a:gsLst>
            <a:gs pos="0">
              <a:srgbClr val="FFFFFF"/>
            </a:gs>
            <a:gs pos="100000">
              <a:srgbClr val="B3B3B3"/>
            </a:gs>
          </a:gsLst>
          <a:path path="circle">
            <a:fillToRect l="50000" t="50000" r="50000" b="50000"/>
          </a:path>
          <a:tileRect/>
        </a:gradFill>
        <a:effectLst/>
      </p:bgPr>
    </p:bg>
    <p:spTree>
      <p:nvGrpSpPr>
        <p:cNvPr id="1" name="Shape 401"/>
        <p:cNvGrpSpPr/>
        <p:nvPr/>
      </p:nvGrpSpPr>
      <p:grpSpPr>
        <a:xfrm>
          <a:off x="0" y="0"/>
          <a:ext cx="0" cy="0"/>
          <a:chOff x="0" y="0"/>
          <a:chExt cx="0" cy="0"/>
        </a:xfrm>
      </p:grpSpPr>
      <p:sp>
        <p:nvSpPr>
          <p:cNvPr id="402" name="Google Shape;402;p47"/>
          <p:cNvSpPr txBox="1">
            <a:spLocks noGrp="1"/>
          </p:cNvSpPr>
          <p:nvPr>
            <p:ph type="title"/>
          </p:nvPr>
        </p:nvSpPr>
        <p:spPr>
          <a:xfrm>
            <a:off x="311700" y="365595"/>
            <a:ext cx="8520600" cy="645000"/>
          </a:xfrm>
          <a:prstGeom prst="rect">
            <a:avLst/>
          </a:prstGeom>
          <a:noFill/>
          <a:ln>
            <a:noFill/>
          </a:ln>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112874"/>
              <a:buFont typeface="Century Gothic"/>
              <a:buNone/>
            </a:pPr>
            <a:r>
              <a:rPr lang="en-US" b="1">
                <a:solidFill>
                  <a:schemeClr val="dk1"/>
                </a:solidFill>
              </a:rPr>
              <a:t>Results	</a:t>
            </a:r>
            <a:endParaRPr b="1">
              <a:solidFill>
                <a:schemeClr val="dk1"/>
              </a:solidFill>
            </a:endParaRPr>
          </a:p>
        </p:txBody>
      </p:sp>
      <p:sp>
        <p:nvSpPr>
          <p:cNvPr id="403" name="Google Shape;403;p47"/>
          <p:cNvSpPr txBox="1">
            <a:spLocks noGrp="1"/>
          </p:cNvSpPr>
          <p:nvPr>
            <p:ph type="body" idx="1"/>
          </p:nvPr>
        </p:nvSpPr>
        <p:spPr>
          <a:xfrm>
            <a:off x="311700" y="1440852"/>
            <a:ext cx="8520600" cy="3150900"/>
          </a:xfrm>
          <a:prstGeom prst="rect">
            <a:avLst/>
          </a:prstGeom>
          <a:noFill/>
          <a:ln>
            <a:noFill/>
          </a:ln>
        </p:spPr>
        <p:txBody>
          <a:bodyPr spcFirstLastPara="1" wrap="square" lIns="91425" tIns="91425" rIns="91425" bIns="91425" anchor="t" anchorCtr="0">
            <a:normAutofit/>
          </a:bodyPr>
          <a:lstStyle/>
          <a:p>
            <a:pPr marL="0" lvl="0" indent="0" algn="l" rtl="0">
              <a:spcBef>
                <a:spcPts val="0"/>
              </a:spcBef>
              <a:spcAft>
                <a:spcPts val="1200"/>
              </a:spcAft>
              <a:buSzPts val="1800"/>
              <a:buNone/>
            </a:pPr>
            <a:r>
              <a:rPr lang="en-US"/>
              <a:t> </a:t>
            </a:r>
            <a:endParaRPr/>
          </a:p>
        </p:txBody>
      </p:sp>
      <p:graphicFrame>
        <p:nvGraphicFramePr>
          <p:cNvPr id="404" name="Google Shape;404;p47"/>
          <p:cNvGraphicFramePr/>
          <p:nvPr/>
        </p:nvGraphicFramePr>
        <p:xfrm>
          <a:off x="408750" y="1206075"/>
          <a:ext cx="3000000" cy="3000000"/>
        </p:xfrm>
        <a:graphic>
          <a:graphicData uri="http://schemas.openxmlformats.org/drawingml/2006/table">
            <a:tbl>
              <a:tblPr>
                <a:noFill/>
                <a:tableStyleId>{E7739670-9743-43FD-9AB8-F41963769645}</a:tableStyleId>
              </a:tblPr>
              <a:tblGrid>
                <a:gridCol w="1095500">
                  <a:extLst>
                    <a:ext uri="{9D8B030D-6E8A-4147-A177-3AD203B41FA5}">
                      <a16:colId xmlns:a16="http://schemas.microsoft.com/office/drawing/2014/main" val="20000"/>
                    </a:ext>
                  </a:extLst>
                </a:gridCol>
                <a:gridCol w="1095500">
                  <a:extLst>
                    <a:ext uri="{9D8B030D-6E8A-4147-A177-3AD203B41FA5}">
                      <a16:colId xmlns:a16="http://schemas.microsoft.com/office/drawing/2014/main" val="20001"/>
                    </a:ext>
                  </a:extLst>
                </a:gridCol>
                <a:gridCol w="1095500">
                  <a:extLst>
                    <a:ext uri="{9D8B030D-6E8A-4147-A177-3AD203B41FA5}">
                      <a16:colId xmlns:a16="http://schemas.microsoft.com/office/drawing/2014/main" val="20002"/>
                    </a:ext>
                  </a:extLst>
                </a:gridCol>
                <a:gridCol w="1153675">
                  <a:extLst>
                    <a:ext uri="{9D8B030D-6E8A-4147-A177-3AD203B41FA5}">
                      <a16:colId xmlns:a16="http://schemas.microsoft.com/office/drawing/2014/main" val="20003"/>
                    </a:ext>
                  </a:extLst>
                </a:gridCol>
              </a:tblGrid>
              <a:tr h="559550">
                <a:tc>
                  <a:txBody>
                    <a:bodyPr/>
                    <a:lstStyle/>
                    <a:p>
                      <a:pPr marL="0" marR="0" lvl="0" indent="0" algn="l" rtl="0">
                        <a:spcBef>
                          <a:spcPts val="0"/>
                        </a:spcBef>
                        <a:spcAft>
                          <a:spcPts val="0"/>
                        </a:spcAft>
                        <a:buClr>
                          <a:schemeClr val="dk1"/>
                        </a:buClr>
                        <a:buSzPts val="1350"/>
                        <a:buFont typeface="Century Gothic"/>
                        <a:buNone/>
                      </a:pPr>
                      <a:r>
                        <a:rPr lang="en-US" sz="1350" b="1" u="none" strike="noStrike" cap="none">
                          <a:solidFill>
                            <a:schemeClr val="dk1"/>
                          </a:solidFill>
                        </a:rPr>
                        <a:t>Exp no</a:t>
                      </a:r>
                      <a:endParaRPr sz="1350" b="1" u="none" strike="noStrike" cap="none">
                        <a:solidFill>
                          <a:schemeClr val="dk1"/>
                        </a:solidFill>
                      </a:endParaRPr>
                    </a:p>
                  </a:txBody>
                  <a:tcPr marL="91425" marR="91425" marT="91425" marB="91425">
                    <a:lnL w="28575" cap="flat" cmpd="sng">
                      <a:solidFill>
                        <a:srgbClr val="FFFFFF"/>
                      </a:solidFill>
                      <a:prstDash val="solid"/>
                      <a:round/>
                      <a:headEnd type="none" w="sm" len="sm"/>
                      <a:tailEnd type="none" w="sm" len="sm"/>
                    </a:lnL>
                    <a:lnR w="28575" cap="flat" cmpd="sng">
                      <a:solidFill>
                        <a:srgbClr val="FFFFFF"/>
                      </a:solidFill>
                      <a:prstDash val="solid"/>
                      <a:round/>
                      <a:headEnd type="none" w="sm" len="sm"/>
                      <a:tailEnd type="none" w="sm" len="sm"/>
                    </a:lnR>
                    <a:lnT w="28575" cap="flat" cmpd="sng">
                      <a:solidFill>
                        <a:srgbClr val="FFFFFF"/>
                      </a:solidFill>
                      <a:prstDash val="solid"/>
                      <a:round/>
                      <a:headEnd type="none" w="sm" len="sm"/>
                      <a:tailEnd type="none" w="sm" len="sm"/>
                    </a:lnT>
                    <a:lnB w="28575" cap="flat" cmpd="sng">
                      <a:solidFill>
                        <a:srgbClr val="FFFFFF"/>
                      </a:solidFill>
                      <a:prstDash val="solid"/>
                      <a:round/>
                      <a:headEnd type="none" w="sm" len="sm"/>
                      <a:tailEnd type="none" w="sm" len="sm"/>
                    </a:lnB>
                    <a:solidFill>
                      <a:schemeClr val="lt2"/>
                    </a:solidFill>
                  </a:tcPr>
                </a:tc>
                <a:tc>
                  <a:txBody>
                    <a:bodyPr/>
                    <a:lstStyle/>
                    <a:p>
                      <a:pPr marL="0" marR="0" lvl="0" indent="0" algn="l" rtl="0">
                        <a:spcBef>
                          <a:spcPts val="0"/>
                        </a:spcBef>
                        <a:spcAft>
                          <a:spcPts val="0"/>
                        </a:spcAft>
                        <a:buClr>
                          <a:schemeClr val="dk1"/>
                        </a:buClr>
                        <a:buSzPts val="1350"/>
                        <a:buFont typeface="Century Gothic"/>
                        <a:buNone/>
                      </a:pPr>
                      <a:r>
                        <a:rPr lang="en-US" sz="1350" b="1" u="none" strike="noStrike" cap="none">
                          <a:solidFill>
                            <a:schemeClr val="dk1"/>
                          </a:solidFill>
                        </a:rPr>
                        <a:t>Hash Join</a:t>
                      </a:r>
                      <a:endParaRPr sz="1350" b="1" u="none" strike="noStrike" cap="none">
                        <a:solidFill>
                          <a:schemeClr val="dk1"/>
                        </a:solidFill>
                      </a:endParaRPr>
                    </a:p>
                  </a:txBody>
                  <a:tcPr marL="91425" marR="91425" marT="91425" marB="91425">
                    <a:lnL w="28575" cap="flat" cmpd="sng">
                      <a:solidFill>
                        <a:srgbClr val="FFFFFF"/>
                      </a:solidFill>
                      <a:prstDash val="solid"/>
                      <a:round/>
                      <a:headEnd type="none" w="sm" len="sm"/>
                      <a:tailEnd type="none" w="sm" len="sm"/>
                    </a:lnL>
                    <a:lnR w="28575" cap="flat" cmpd="sng">
                      <a:solidFill>
                        <a:srgbClr val="FFFFFF"/>
                      </a:solidFill>
                      <a:prstDash val="solid"/>
                      <a:round/>
                      <a:headEnd type="none" w="sm" len="sm"/>
                      <a:tailEnd type="none" w="sm" len="sm"/>
                    </a:lnR>
                    <a:lnT w="28575" cap="flat" cmpd="sng">
                      <a:solidFill>
                        <a:srgbClr val="FFFFFF"/>
                      </a:solidFill>
                      <a:prstDash val="solid"/>
                      <a:round/>
                      <a:headEnd type="none" w="sm" len="sm"/>
                      <a:tailEnd type="none" w="sm" len="sm"/>
                    </a:lnT>
                    <a:lnB w="28575" cap="flat" cmpd="sng">
                      <a:solidFill>
                        <a:srgbClr val="FFFFFF"/>
                      </a:solidFill>
                      <a:prstDash val="solid"/>
                      <a:round/>
                      <a:headEnd type="none" w="sm" len="sm"/>
                      <a:tailEnd type="none" w="sm" len="sm"/>
                    </a:lnB>
                    <a:solidFill>
                      <a:schemeClr val="lt2"/>
                    </a:solidFill>
                  </a:tcPr>
                </a:tc>
                <a:tc>
                  <a:txBody>
                    <a:bodyPr/>
                    <a:lstStyle/>
                    <a:p>
                      <a:pPr marL="0" marR="0" lvl="0" indent="0" algn="l" rtl="0">
                        <a:spcBef>
                          <a:spcPts val="0"/>
                        </a:spcBef>
                        <a:spcAft>
                          <a:spcPts val="0"/>
                        </a:spcAft>
                        <a:buClr>
                          <a:schemeClr val="dk1"/>
                        </a:buClr>
                        <a:buSzPts val="1350"/>
                        <a:buFont typeface="Century Gothic"/>
                        <a:buNone/>
                      </a:pPr>
                      <a:r>
                        <a:rPr lang="en-US" sz="1350" b="1" u="none" strike="noStrike" cap="none">
                          <a:solidFill>
                            <a:schemeClr val="dk1"/>
                          </a:solidFill>
                        </a:rPr>
                        <a:t>Sort Merge Join</a:t>
                      </a:r>
                      <a:endParaRPr sz="1350" b="1" u="none" strike="noStrike" cap="none">
                        <a:solidFill>
                          <a:schemeClr val="dk1"/>
                        </a:solidFill>
                      </a:endParaRPr>
                    </a:p>
                  </a:txBody>
                  <a:tcPr marL="91425" marR="91425" marT="91425" marB="91425">
                    <a:lnL w="28575" cap="flat" cmpd="sng">
                      <a:solidFill>
                        <a:srgbClr val="FFFFFF"/>
                      </a:solidFill>
                      <a:prstDash val="solid"/>
                      <a:round/>
                      <a:headEnd type="none" w="sm" len="sm"/>
                      <a:tailEnd type="none" w="sm" len="sm"/>
                    </a:lnL>
                    <a:lnR w="28575" cap="flat" cmpd="sng">
                      <a:solidFill>
                        <a:srgbClr val="FFFFFF"/>
                      </a:solidFill>
                      <a:prstDash val="solid"/>
                      <a:round/>
                      <a:headEnd type="none" w="sm" len="sm"/>
                      <a:tailEnd type="none" w="sm" len="sm"/>
                    </a:lnR>
                    <a:lnT w="28575" cap="flat" cmpd="sng">
                      <a:solidFill>
                        <a:srgbClr val="FFFFFF"/>
                      </a:solidFill>
                      <a:prstDash val="solid"/>
                      <a:round/>
                      <a:headEnd type="none" w="sm" len="sm"/>
                      <a:tailEnd type="none" w="sm" len="sm"/>
                    </a:lnT>
                    <a:lnB w="28575" cap="flat" cmpd="sng">
                      <a:solidFill>
                        <a:srgbClr val="FFFFFF"/>
                      </a:solidFill>
                      <a:prstDash val="solid"/>
                      <a:round/>
                      <a:headEnd type="none" w="sm" len="sm"/>
                      <a:tailEnd type="none" w="sm" len="sm"/>
                    </a:lnB>
                    <a:solidFill>
                      <a:schemeClr val="lt2"/>
                    </a:solidFill>
                  </a:tcPr>
                </a:tc>
                <a:tc>
                  <a:txBody>
                    <a:bodyPr/>
                    <a:lstStyle/>
                    <a:p>
                      <a:pPr marL="0" marR="0" lvl="0" indent="0" algn="l" rtl="0">
                        <a:spcBef>
                          <a:spcPts val="0"/>
                        </a:spcBef>
                        <a:spcAft>
                          <a:spcPts val="0"/>
                        </a:spcAft>
                        <a:buClr>
                          <a:schemeClr val="dk1"/>
                        </a:buClr>
                        <a:buSzPts val="1350"/>
                        <a:buFont typeface="Century Gothic"/>
                        <a:buNone/>
                      </a:pPr>
                      <a:r>
                        <a:rPr lang="en-US" sz="1350" b="1" u="none" strike="noStrike" cap="none">
                          <a:solidFill>
                            <a:schemeClr val="dk1"/>
                          </a:solidFill>
                        </a:rPr>
                        <a:t>Nested Loop Join</a:t>
                      </a:r>
                      <a:endParaRPr sz="1350" b="1" u="none" strike="noStrike" cap="none">
                        <a:solidFill>
                          <a:schemeClr val="dk1"/>
                        </a:solidFill>
                      </a:endParaRPr>
                    </a:p>
                  </a:txBody>
                  <a:tcPr marL="91425" marR="91425" marT="91425" marB="91425">
                    <a:lnL w="28575" cap="flat" cmpd="sng">
                      <a:solidFill>
                        <a:srgbClr val="FFFFFF"/>
                      </a:solidFill>
                      <a:prstDash val="solid"/>
                      <a:round/>
                      <a:headEnd type="none" w="sm" len="sm"/>
                      <a:tailEnd type="none" w="sm" len="sm"/>
                    </a:lnL>
                    <a:lnR w="28575" cap="flat" cmpd="sng">
                      <a:solidFill>
                        <a:srgbClr val="FFFFFF"/>
                      </a:solidFill>
                      <a:prstDash val="solid"/>
                      <a:round/>
                      <a:headEnd type="none" w="sm" len="sm"/>
                      <a:tailEnd type="none" w="sm" len="sm"/>
                    </a:lnR>
                    <a:lnT w="28575" cap="flat" cmpd="sng">
                      <a:solidFill>
                        <a:srgbClr val="FFFFFF"/>
                      </a:solidFill>
                      <a:prstDash val="solid"/>
                      <a:round/>
                      <a:headEnd type="none" w="sm" len="sm"/>
                      <a:tailEnd type="none" w="sm" len="sm"/>
                    </a:lnT>
                    <a:lnB w="28575" cap="flat" cmpd="sng">
                      <a:solidFill>
                        <a:srgbClr val="FFFFFF"/>
                      </a:solidFill>
                      <a:prstDash val="solid"/>
                      <a:round/>
                      <a:headEnd type="none" w="sm" len="sm"/>
                      <a:tailEnd type="none" w="sm" len="sm"/>
                    </a:lnB>
                    <a:solidFill>
                      <a:schemeClr val="lt2"/>
                    </a:solidFill>
                  </a:tcPr>
                </a:tc>
                <a:extLst>
                  <a:ext uri="{0D108BD9-81ED-4DB2-BD59-A6C34878D82A}">
                    <a16:rowId xmlns:a16="http://schemas.microsoft.com/office/drawing/2014/main" val="10000"/>
                  </a:ext>
                </a:extLst>
              </a:tr>
              <a:tr h="388750">
                <a:tc>
                  <a:txBody>
                    <a:bodyPr/>
                    <a:lstStyle/>
                    <a:p>
                      <a:pPr marL="0" marR="0" lvl="0" indent="0" algn="l" rtl="0">
                        <a:spcBef>
                          <a:spcPts val="0"/>
                        </a:spcBef>
                        <a:spcAft>
                          <a:spcPts val="0"/>
                        </a:spcAft>
                        <a:buClr>
                          <a:schemeClr val="dk1"/>
                        </a:buClr>
                        <a:buSzPts val="1350"/>
                        <a:buFont typeface="Century Gothic"/>
                        <a:buNone/>
                      </a:pPr>
                      <a:r>
                        <a:rPr lang="en-US" sz="1350" u="none" strike="noStrike" cap="none">
                          <a:solidFill>
                            <a:schemeClr val="dk1"/>
                          </a:solidFill>
                        </a:rPr>
                        <a:t>1</a:t>
                      </a:r>
                      <a:endParaRPr sz="1350" u="none" strike="noStrike" cap="none">
                        <a:solidFill>
                          <a:schemeClr val="dk1"/>
                        </a:solidFill>
                      </a:endParaRPr>
                    </a:p>
                  </a:txBody>
                  <a:tcPr marL="91425" marR="91425" marT="91425" marB="91425">
                    <a:lnL w="28575" cap="flat" cmpd="sng">
                      <a:solidFill>
                        <a:srgbClr val="FFFFFF"/>
                      </a:solidFill>
                      <a:prstDash val="solid"/>
                      <a:round/>
                      <a:headEnd type="none" w="sm" len="sm"/>
                      <a:tailEnd type="none" w="sm" len="sm"/>
                    </a:lnL>
                    <a:lnR w="28575" cap="flat" cmpd="sng">
                      <a:solidFill>
                        <a:srgbClr val="FFFFFF"/>
                      </a:solidFill>
                      <a:prstDash val="solid"/>
                      <a:round/>
                      <a:headEnd type="none" w="sm" len="sm"/>
                      <a:tailEnd type="none" w="sm" len="sm"/>
                    </a:lnR>
                    <a:lnT w="28575" cap="flat" cmpd="sng">
                      <a:solidFill>
                        <a:srgbClr val="FFFFFF"/>
                      </a:solidFill>
                      <a:prstDash val="solid"/>
                      <a:round/>
                      <a:headEnd type="none" w="sm" len="sm"/>
                      <a:tailEnd type="none" w="sm" len="sm"/>
                    </a:lnT>
                    <a:lnB w="28575" cap="flat" cmpd="sng">
                      <a:solidFill>
                        <a:srgbClr val="FFFFFF"/>
                      </a:solidFill>
                      <a:prstDash val="solid"/>
                      <a:round/>
                      <a:headEnd type="none" w="sm" len="sm"/>
                      <a:tailEnd type="none" w="sm" len="sm"/>
                    </a:lnB>
                    <a:solidFill>
                      <a:schemeClr val="lt2"/>
                    </a:solidFill>
                  </a:tcPr>
                </a:tc>
                <a:tc>
                  <a:txBody>
                    <a:bodyPr/>
                    <a:lstStyle/>
                    <a:p>
                      <a:pPr marL="0" marR="0" lvl="0" indent="0" algn="l" rtl="0">
                        <a:spcBef>
                          <a:spcPts val="0"/>
                        </a:spcBef>
                        <a:spcAft>
                          <a:spcPts val="0"/>
                        </a:spcAft>
                        <a:buClr>
                          <a:schemeClr val="dk1"/>
                        </a:buClr>
                        <a:buSzPts val="1350"/>
                        <a:buFont typeface="Century Gothic"/>
                        <a:buNone/>
                      </a:pPr>
                      <a:r>
                        <a:rPr lang="en-US" sz="1350" u="none" strike="noStrike" cap="none">
                          <a:solidFill>
                            <a:schemeClr val="dk1"/>
                          </a:solidFill>
                        </a:rPr>
                        <a:t>744.261</a:t>
                      </a:r>
                      <a:endParaRPr sz="1350" u="none" strike="noStrike" cap="none">
                        <a:solidFill>
                          <a:schemeClr val="dk1"/>
                        </a:solidFill>
                      </a:endParaRPr>
                    </a:p>
                  </a:txBody>
                  <a:tcPr marL="91425" marR="91425" marT="91425" marB="91425">
                    <a:lnL w="28575" cap="flat" cmpd="sng">
                      <a:solidFill>
                        <a:srgbClr val="FFFFFF"/>
                      </a:solidFill>
                      <a:prstDash val="solid"/>
                      <a:round/>
                      <a:headEnd type="none" w="sm" len="sm"/>
                      <a:tailEnd type="none" w="sm" len="sm"/>
                    </a:lnL>
                    <a:lnR w="28575" cap="flat" cmpd="sng">
                      <a:solidFill>
                        <a:srgbClr val="FFFFFF"/>
                      </a:solidFill>
                      <a:prstDash val="solid"/>
                      <a:round/>
                      <a:headEnd type="none" w="sm" len="sm"/>
                      <a:tailEnd type="none" w="sm" len="sm"/>
                    </a:lnR>
                    <a:lnT w="28575" cap="flat" cmpd="sng">
                      <a:solidFill>
                        <a:srgbClr val="FFFFFF"/>
                      </a:solidFill>
                      <a:prstDash val="solid"/>
                      <a:round/>
                      <a:headEnd type="none" w="sm" len="sm"/>
                      <a:tailEnd type="none" w="sm" len="sm"/>
                    </a:lnT>
                    <a:lnB w="28575" cap="flat" cmpd="sng">
                      <a:solidFill>
                        <a:srgbClr val="FFFFFF"/>
                      </a:solidFill>
                      <a:prstDash val="solid"/>
                      <a:round/>
                      <a:headEnd type="none" w="sm" len="sm"/>
                      <a:tailEnd type="none" w="sm" len="sm"/>
                    </a:lnB>
                    <a:solidFill>
                      <a:schemeClr val="lt2"/>
                    </a:solidFill>
                  </a:tcPr>
                </a:tc>
                <a:tc>
                  <a:txBody>
                    <a:bodyPr/>
                    <a:lstStyle/>
                    <a:p>
                      <a:pPr marL="0" marR="0" lvl="0" indent="0" algn="l" rtl="0">
                        <a:spcBef>
                          <a:spcPts val="0"/>
                        </a:spcBef>
                        <a:spcAft>
                          <a:spcPts val="0"/>
                        </a:spcAft>
                        <a:buClr>
                          <a:schemeClr val="dk1"/>
                        </a:buClr>
                        <a:buSzPts val="1350"/>
                        <a:buFont typeface="Century Gothic"/>
                        <a:buNone/>
                      </a:pPr>
                      <a:r>
                        <a:rPr lang="en-US" sz="1350" u="none" strike="noStrike" cap="none">
                          <a:solidFill>
                            <a:schemeClr val="dk1"/>
                          </a:solidFill>
                        </a:rPr>
                        <a:t>15.581</a:t>
                      </a:r>
                      <a:endParaRPr sz="1350" u="none" strike="noStrike" cap="none">
                        <a:solidFill>
                          <a:schemeClr val="dk1"/>
                        </a:solidFill>
                      </a:endParaRPr>
                    </a:p>
                  </a:txBody>
                  <a:tcPr marL="91425" marR="91425" marT="91425" marB="91425">
                    <a:lnL w="28575" cap="flat" cmpd="sng">
                      <a:solidFill>
                        <a:srgbClr val="FFFFFF"/>
                      </a:solidFill>
                      <a:prstDash val="solid"/>
                      <a:round/>
                      <a:headEnd type="none" w="sm" len="sm"/>
                      <a:tailEnd type="none" w="sm" len="sm"/>
                    </a:lnL>
                    <a:lnR w="28575" cap="flat" cmpd="sng">
                      <a:solidFill>
                        <a:srgbClr val="FFFFFF"/>
                      </a:solidFill>
                      <a:prstDash val="solid"/>
                      <a:round/>
                      <a:headEnd type="none" w="sm" len="sm"/>
                      <a:tailEnd type="none" w="sm" len="sm"/>
                    </a:lnR>
                    <a:lnT w="28575" cap="flat" cmpd="sng">
                      <a:solidFill>
                        <a:srgbClr val="FFFFFF"/>
                      </a:solidFill>
                      <a:prstDash val="solid"/>
                      <a:round/>
                      <a:headEnd type="none" w="sm" len="sm"/>
                      <a:tailEnd type="none" w="sm" len="sm"/>
                    </a:lnT>
                    <a:lnB w="28575" cap="flat" cmpd="sng">
                      <a:solidFill>
                        <a:srgbClr val="FFFFFF"/>
                      </a:solidFill>
                      <a:prstDash val="solid"/>
                      <a:round/>
                      <a:headEnd type="none" w="sm" len="sm"/>
                      <a:tailEnd type="none" w="sm" len="sm"/>
                    </a:lnB>
                    <a:solidFill>
                      <a:schemeClr val="lt2"/>
                    </a:solidFill>
                  </a:tcPr>
                </a:tc>
                <a:tc>
                  <a:txBody>
                    <a:bodyPr/>
                    <a:lstStyle/>
                    <a:p>
                      <a:pPr marL="0" marR="0" lvl="0" indent="0" algn="l" rtl="0">
                        <a:spcBef>
                          <a:spcPts val="0"/>
                        </a:spcBef>
                        <a:spcAft>
                          <a:spcPts val="0"/>
                        </a:spcAft>
                        <a:buClr>
                          <a:schemeClr val="dk1"/>
                        </a:buClr>
                        <a:buSzPts val="1350"/>
                        <a:buFont typeface="Century Gothic"/>
                        <a:buNone/>
                      </a:pPr>
                      <a:r>
                        <a:rPr lang="en-US" sz="1350" u="none" strike="noStrike" cap="none">
                          <a:solidFill>
                            <a:schemeClr val="dk1"/>
                          </a:solidFill>
                        </a:rPr>
                        <a:t>1943.514</a:t>
                      </a:r>
                      <a:endParaRPr sz="1350" u="none" strike="noStrike" cap="none">
                        <a:solidFill>
                          <a:schemeClr val="dk1"/>
                        </a:solidFill>
                      </a:endParaRPr>
                    </a:p>
                  </a:txBody>
                  <a:tcPr marL="91425" marR="91425" marT="91425" marB="91425">
                    <a:lnL w="28575" cap="flat" cmpd="sng">
                      <a:solidFill>
                        <a:srgbClr val="FFFFFF"/>
                      </a:solidFill>
                      <a:prstDash val="solid"/>
                      <a:round/>
                      <a:headEnd type="none" w="sm" len="sm"/>
                      <a:tailEnd type="none" w="sm" len="sm"/>
                    </a:lnL>
                    <a:lnR w="28575" cap="flat" cmpd="sng">
                      <a:solidFill>
                        <a:srgbClr val="FFFFFF"/>
                      </a:solidFill>
                      <a:prstDash val="solid"/>
                      <a:round/>
                      <a:headEnd type="none" w="sm" len="sm"/>
                      <a:tailEnd type="none" w="sm" len="sm"/>
                    </a:lnR>
                    <a:lnT w="28575" cap="flat" cmpd="sng">
                      <a:solidFill>
                        <a:srgbClr val="FFFFFF"/>
                      </a:solidFill>
                      <a:prstDash val="solid"/>
                      <a:round/>
                      <a:headEnd type="none" w="sm" len="sm"/>
                      <a:tailEnd type="none" w="sm" len="sm"/>
                    </a:lnT>
                    <a:lnB w="28575" cap="flat" cmpd="sng">
                      <a:solidFill>
                        <a:srgbClr val="FFFFFF"/>
                      </a:solidFill>
                      <a:prstDash val="solid"/>
                      <a:round/>
                      <a:headEnd type="none" w="sm" len="sm"/>
                      <a:tailEnd type="none" w="sm" len="sm"/>
                    </a:lnB>
                    <a:solidFill>
                      <a:schemeClr val="lt2"/>
                    </a:solidFill>
                  </a:tcPr>
                </a:tc>
                <a:extLst>
                  <a:ext uri="{0D108BD9-81ED-4DB2-BD59-A6C34878D82A}">
                    <a16:rowId xmlns:a16="http://schemas.microsoft.com/office/drawing/2014/main" val="10001"/>
                  </a:ext>
                </a:extLst>
              </a:tr>
              <a:tr h="388750">
                <a:tc>
                  <a:txBody>
                    <a:bodyPr/>
                    <a:lstStyle/>
                    <a:p>
                      <a:pPr marL="0" marR="0" lvl="0" indent="0" algn="l" rtl="0">
                        <a:spcBef>
                          <a:spcPts val="0"/>
                        </a:spcBef>
                        <a:spcAft>
                          <a:spcPts val="0"/>
                        </a:spcAft>
                        <a:buClr>
                          <a:schemeClr val="dk1"/>
                        </a:buClr>
                        <a:buSzPts val="1350"/>
                        <a:buFont typeface="Century Gothic"/>
                        <a:buNone/>
                      </a:pPr>
                      <a:r>
                        <a:rPr lang="en-US" sz="1350" u="none" strike="noStrike" cap="none">
                          <a:solidFill>
                            <a:schemeClr val="dk1"/>
                          </a:solidFill>
                        </a:rPr>
                        <a:t>2</a:t>
                      </a:r>
                      <a:endParaRPr sz="1350" u="none" strike="noStrike" cap="none">
                        <a:solidFill>
                          <a:schemeClr val="dk1"/>
                        </a:solidFill>
                      </a:endParaRPr>
                    </a:p>
                  </a:txBody>
                  <a:tcPr marL="91425" marR="91425" marT="91425" marB="91425">
                    <a:lnL w="28575" cap="flat" cmpd="sng">
                      <a:solidFill>
                        <a:srgbClr val="FFFFFF"/>
                      </a:solidFill>
                      <a:prstDash val="solid"/>
                      <a:round/>
                      <a:headEnd type="none" w="sm" len="sm"/>
                      <a:tailEnd type="none" w="sm" len="sm"/>
                    </a:lnL>
                    <a:lnR w="28575" cap="flat" cmpd="sng">
                      <a:solidFill>
                        <a:srgbClr val="FFFFFF"/>
                      </a:solidFill>
                      <a:prstDash val="solid"/>
                      <a:round/>
                      <a:headEnd type="none" w="sm" len="sm"/>
                      <a:tailEnd type="none" w="sm" len="sm"/>
                    </a:lnR>
                    <a:lnT w="28575" cap="flat" cmpd="sng">
                      <a:solidFill>
                        <a:srgbClr val="FFFFFF"/>
                      </a:solidFill>
                      <a:prstDash val="solid"/>
                      <a:round/>
                      <a:headEnd type="none" w="sm" len="sm"/>
                      <a:tailEnd type="none" w="sm" len="sm"/>
                    </a:lnT>
                    <a:lnB w="28575" cap="flat" cmpd="sng">
                      <a:solidFill>
                        <a:srgbClr val="FFFFFF"/>
                      </a:solidFill>
                      <a:prstDash val="solid"/>
                      <a:round/>
                      <a:headEnd type="none" w="sm" len="sm"/>
                      <a:tailEnd type="none" w="sm" len="sm"/>
                    </a:lnB>
                    <a:solidFill>
                      <a:schemeClr val="lt2"/>
                    </a:solidFill>
                  </a:tcPr>
                </a:tc>
                <a:tc>
                  <a:txBody>
                    <a:bodyPr/>
                    <a:lstStyle/>
                    <a:p>
                      <a:pPr marL="0" marR="0" lvl="0" indent="0" algn="l" rtl="0">
                        <a:spcBef>
                          <a:spcPts val="0"/>
                        </a:spcBef>
                        <a:spcAft>
                          <a:spcPts val="0"/>
                        </a:spcAft>
                        <a:buClr>
                          <a:schemeClr val="dk1"/>
                        </a:buClr>
                        <a:buSzPts val="1350"/>
                        <a:buFont typeface="Century Gothic"/>
                        <a:buNone/>
                      </a:pPr>
                      <a:r>
                        <a:rPr lang="en-US" sz="1350" u="none" strike="noStrike" cap="none">
                          <a:solidFill>
                            <a:schemeClr val="dk1"/>
                          </a:solidFill>
                        </a:rPr>
                        <a:t>745.843</a:t>
                      </a:r>
                      <a:endParaRPr sz="1350" u="none" strike="noStrike" cap="none">
                        <a:solidFill>
                          <a:schemeClr val="dk1"/>
                        </a:solidFill>
                      </a:endParaRPr>
                    </a:p>
                  </a:txBody>
                  <a:tcPr marL="91425" marR="91425" marT="91425" marB="91425">
                    <a:lnL w="28575" cap="flat" cmpd="sng">
                      <a:solidFill>
                        <a:srgbClr val="FFFFFF"/>
                      </a:solidFill>
                      <a:prstDash val="solid"/>
                      <a:round/>
                      <a:headEnd type="none" w="sm" len="sm"/>
                      <a:tailEnd type="none" w="sm" len="sm"/>
                    </a:lnL>
                    <a:lnR w="28575" cap="flat" cmpd="sng">
                      <a:solidFill>
                        <a:srgbClr val="FFFFFF"/>
                      </a:solidFill>
                      <a:prstDash val="solid"/>
                      <a:round/>
                      <a:headEnd type="none" w="sm" len="sm"/>
                      <a:tailEnd type="none" w="sm" len="sm"/>
                    </a:lnR>
                    <a:lnT w="28575" cap="flat" cmpd="sng">
                      <a:solidFill>
                        <a:srgbClr val="FFFFFF"/>
                      </a:solidFill>
                      <a:prstDash val="solid"/>
                      <a:round/>
                      <a:headEnd type="none" w="sm" len="sm"/>
                      <a:tailEnd type="none" w="sm" len="sm"/>
                    </a:lnT>
                    <a:lnB w="28575" cap="flat" cmpd="sng">
                      <a:solidFill>
                        <a:srgbClr val="FFFFFF"/>
                      </a:solidFill>
                      <a:prstDash val="solid"/>
                      <a:round/>
                      <a:headEnd type="none" w="sm" len="sm"/>
                      <a:tailEnd type="none" w="sm" len="sm"/>
                    </a:lnB>
                    <a:solidFill>
                      <a:schemeClr val="lt2"/>
                    </a:solidFill>
                  </a:tcPr>
                </a:tc>
                <a:tc>
                  <a:txBody>
                    <a:bodyPr/>
                    <a:lstStyle/>
                    <a:p>
                      <a:pPr marL="0" marR="0" lvl="0" indent="0" algn="l" rtl="0">
                        <a:spcBef>
                          <a:spcPts val="0"/>
                        </a:spcBef>
                        <a:spcAft>
                          <a:spcPts val="0"/>
                        </a:spcAft>
                        <a:buClr>
                          <a:schemeClr val="dk1"/>
                        </a:buClr>
                        <a:buSzPts val="1350"/>
                        <a:buFont typeface="Century Gothic"/>
                        <a:buNone/>
                      </a:pPr>
                      <a:r>
                        <a:rPr lang="en-US" sz="1350" u="none" strike="noStrike" cap="none">
                          <a:solidFill>
                            <a:schemeClr val="dk1"/>
                          </a:solidFill>
                        </a:rPr>
                        <a:t>17.656</a:t>
                      </a:r>
                      <a:endParaRPr sz="1350" u="none" strike="noStrike" cap="none">
                        <a:solidFill>
                          <a:schemeClr val="dk1"/>
                        </a:solidFill>
                      </a:endParaRPr>
                    </a:p>
                  </a:txBody>
                  <a:tcPr marL="91425" marR="91425" marT="91425" marB="91425">
                    <a:lnL w="28575" cap="flat" cmpd="sng">
                      <a:solidFill>
                        <a:srgbClr val="FFFFFF"/>
                      </a:solidFill>
                      <a:prstDash val="solid"/>
                      <a:round/>
                      <a:headEnd type="none" w="sm" len="sm"/>
                      <a:tailEnd type="none" w="sm" len="sm"/>
                    </a:lnL>
                    <a:lnR w="28575" cap="flat" cmpd="sng">
                      <a:solidFill>
                        <a:srgbClr val="FFFFFF"/>
                      </a:solidFill>
                      <a:prstDash val="solid"/>
                      <a:round/>
                      <a:headEnd type="none" w="sm" len="sm"/>
                      <a:tailEnd type="none" w="sm" len="sm"/>
                    </a:lnR>
                    <a:lnT w="28575" cap="flat" cmpd="sng">
                      <a:solidFill>
                        <a:srgbClr val="FFFFFF"/>
                      </a:solidFill>
                      <a:prstDash val="solid"/>
                      <a:round/>
                      <a:headEnd type="none" w="sm" len="sm"/>
                      <a:tailEnd type="none" w="sm" len="sm"/>
                    </a:lnT>
                    <a:lnB w="28575" cap="flat" cmpd="sng">
                      <a:solidFill>
                        <a:srgbClr val="FFFFFF"/>
                      </a:solidFill>
                      <a:prstDash val="solid"/>
                      <a:round/>
                      <a:headEnd type="none" w="sm" len="sm"/>
                      <a:tailEnd type="none" w="sm" len="sm"/>
                    </a:lnB>
                    <a:solidFill>
                      <a:schemeClr val="lt2"/>
                    </a:solidFill>
                  </a:tcPr>
                </a:tc>
                <a:tc>
                  <a:txBody>
                    <a:bodyPr/>
                    <a:lstStyle/>
                    <a:p>
                      <a:pPr marL="0" marR="0" lvl="0" indent="0" algn="l" rtl="0">
                        <a:spcBef>
                          <a:spcPts val="0"/>
                        </a:spcBef>
                        <a:spcAft>
                          <a:spcPts val="0"/>
                        </a:spcAft>
                        <a:buClr>
                          <a:schemeClr val="dk1"/>
                        </a:buClr>
                        <a:buSzPts val="1350"/>
                        <a:buFont typeface="Century Gothic"/>
                        <a:buNone/>
                      </a:pPr>
                      <a:r>
                        <a:rPr lang="en-US" sz="1350" u="none" strike="noStrike" cap="none">
                          <a:solidFill>
                            <a:schemeClr val="dk1"/>
                          </a:solidFill>
                        </a:rPr>
                        <a:t>1946.19</a:t>
                      </a:r>
                      <a:endParaRPr sz="1350" u="none" strike="noStrike" cap="none">
                        <a:solidFill>
                          <a:schemeClr val="dk1"/>
                        </a:solidFill>
                      </a:endParaRPr>
                    </a:p>
                  </a:txBody>
                  <a:tcPr marL="91425" marR="91425" marT="91425" marB="91425">
                    <a:lnL w="28575" cap="flat" cmpd="sng">
                      <a:solidFill>
                        <a:srgbClr val="FFFFFF"/>
                      </a:solidFill>
                      <a:prstDash val="solid"/>
                      <a:round/>
                      <a:headEnd type="none" w="sm" len="sm"/>
                      <a:tailEnd type="none" w="sm" len="sm"/>
                    </a:lnL>
                    <a:lnR w="28575" cap="flat" cmpd="sng">
                      <a:solidFill>
                        <a:srgbClr val="FFFFFF"/>
                      </a:solidFill>
                      <a:prstDash val="solid"/>
                      <a:round/>
                      <a:headEnd type="none" w="sm" len="sm"/>
                      <a:tailEnd type="none" w="sm" len="sm"/>
                    </a:lnR>
                    <a:lnT w="28575" cap="flat" cmpd="sng">
                      <a:solidFill>
                        <a:srgbClr val="FFFFFF"/>
                      </a:solidFill>
                      <a:prstDash val="solid"/>
                      <a:round/>
                      <a:headEnd type="none" w="sm" len="sm"/>
                      <a:tailEnd type="none" w="sm" len="sm"/>
                    </a:lnT>
                    <a:lnB w="28575" cap="flat" cmpd="sng">
                      <a:solidFill>
                        <a:srgbClr val="FFFFFF"/>
                      </a:solidFill>
                      <a:prstDash val="solid"/>
                      <a:round/>
                      <a:headEnd type="none" w="sm" len="sm"/>
                      <a:tailEnd type="none" w="sm" len="sm"/>
                    </a:lnB>
                    <a:solidFill>
                      <a:schemeClr val="lt2"/>
                    </a:solidFill>
                  </a:tcPr>
                </a:tc>
                <a:extLst>
                  <a:ext uri="{0D108BD9-81ED-4DB2-BD59-A6C34878D82A}">
                    <a16:rowId xmlns:a16="http://schemas.microsoft.com/office/drawing/2014/main" val="10002"/>
                  </a:ext>
                </a:extLst>
              </a:tr>
              <a:tr h="388750">
                <a:tc>
                  <a:txBody>
                    <a:bodyPr/>
                    <a:lstStyle/>
                    <a:p>
                      <a:pPr marL="0" marR="0" lvl="0" indent="0" algn="l" rtl="0">
                        <a:spcBef>
                          <a:spcPts val="0"/>
                        </a:spcBef>
                        <a:spcAft>
                          <a:spcPts val="0"/>
                        </a:spcAft>
                        <a:buClr>
                          <a:schemeClr val="dk1"/>
                        </a:buClr>
                        <a:buSzPts val="1350"/>
                        <a:buFont typeface="Century Gothic"/>
                        <a:buNone/>
                      </a:pPr>
                      <a:r>
                        <a:rPr lang="en-US" sz="1350" u="none" strike="noStrike" cap="none">
                          <a:solidFill>
                            <a:schemeClr val="dk1"/>
                          </a:solidFill>
                        </a:rPr>
                        <a:t>3</a:t>
                      </a:r>
                      <a:endParaRPr sz="1350" u="none" strike="noStrike" cap="none">
                        <a:solidFill>
                          <a:schemeClr val="dk1"/>
                        </a:solidFill>
                      </a:endParaRPr>
                    </a:p>
                  </a:txBody>
                  <a:tcPr marL="91425" marR="91425" marT="91425" marB="91425">
                    <a:lnL w="28575" cap="flat" cmpd="sng">
                      <a:solidFill>
                        <a:srgbClr val="FFFFFF"/>
                      </a:solidFill>
                      <a:prstDash val="solid"/>
                      <a:round/>
                      <a:headEnd type="none" w="sm" len="sm"/>
                      <a:tailEnd type="none" w="sm" len="sm"/>
                    </a:lnL>
                    <a:lnR w="28575" cap="flat" cmpd="sng">
                      <a:solidFill>
                        <a:srgbClr val="FFFFFF"/>
                      </a:solidFill>
                      <a:prstDash val="solid"/>
                      <a:round/>
                      <a:headEnd type="none" w="sm" len="sm"/>
                      <a:tailEnd type="none" w="sm" len="sm"/>
                    </a:lnR>
                    <a:lnT w="28575" cap="flat" cmpd="sng">
                      <a:solidFill>
                        <a:srgbClr val="FFFFFF"/>
                      </a:solidFill>
                      <a:prstDash val="solid"/>
                      <a:round/>
                      <a:headEnd type="none" w="sm" len="sm"/>
                      <a:tailEnd type="none" w="sm" len="sm"/>
                    </a:lnT>
                    <a:lnB w="28575" cap="flat" cmpd="sng">
                      <a:solidFill>
                        <a:srgbClr val="FFFFFF"/>
                      </a:solidFill>
                      <a:prstDash val="solid"/>
                      <a:round/>
                      <a:headEnd type="none" w="sm" len="sm"/>
                      <a:tailEnd type="none" w="sm" len="sm"/>
                    </a:lnB>
                    <a:solidFill>
                      <a:schemeClr val="lt2"/>
                    </a:solidFill>
                  </a:tcPr>
                </a:tc>
                <a:tc>
                  <a:txBody>
                    <a:bodyPr/>
                    <a:lstStyle/>
                    <a:p>
                      <a:pPr marL="0" marR="0" lvl="0" indent="0" algn="l" rtl="0">
                        <a:spcBef>
                          <a:spcPts val="0"/>
                        </a:spcBef>
                        <a:spcAft>
                          <a:spcPts val="0"/>
                        </a:spcAft>
                        <a:buClr>
                          <a:schemeClr val="dk1"/>
                        </a:buClr>
                        <a:buSzPts val="1350"/>
                        <a:buFont typeface="Century Gothic"/>
                        <a:buNone/>
                      </a:pPr>
                      <a:r>
                        <a:rPr lang="en-US" sz="1350" u="none" strike="noStrike" cap="none">
                          <a:solidFill>
                            <a:schemeClr val="dk1"/>
                          </a:solidFill>
                        </a:rPr>
                        <a:t>744.190</a:t>
                      </a:r>
                      <a:endParaRPr sz="1350" u="none" strike="noStrike" cap="none">
                        <a:solidFill>
                          <a:schemeClr val="dk1"/>
                        </a:solidFill>
                      </a:endParaRPr>
                    </a:p>
                  </a:txBody>
                  <a:tcPr marL="91425" marR="91425" marT="91425" marB="91425">
                    <a:lnL w="28575" cap="flat" cmpd="sng">
                      <a:solidFill>
                        <a:srgbClr val="FFFFFF"/>
                      </a:solidFill>
                      <a:prstDash val="solid"/>
                      <a:round/>
                      <a:headEnd type="none" w="sm" len="sm"/>
                      <a:tailEnd type="none" w="sm" len="sm"/>
                    </a:lnL>
                    <a:lnR w="28575" cap="flat" cmpd="sng">
                      <a:solidFill>
                        <a:srgbClr val="FFFFFF"/>
                      </a:solidFill>
                      <a:prstDash val="solid"/>
                      <a:round/>
                      <a:headEnd type="none" w="sm" len="sm"/>
                      <a:tailEnd type="none" w="sm" len="sm"/>
                    </a:lnR>
                    <a:lnT w="28575" cap="flat" cmpd="sng">
                      <a:solidFill>
                        <a:srgbClr val="FFFFFF"/>
                      </a:solidFill>
                      <a:prstDash val="solid"/>
                      <a:round/>
                      <a:headEnd type="none" w="sm" len="sm"/>
                      <a:tailEnd type="none" w="sm" len="sm"/>
                    </a:lnT>
                    <a:lnB w="28575" cap="flat" cmpd="sng">
                      <a:solidFill>
                        <a:srgbClr val="FFFFFF"/>
                      </a:solidFill>
                      <a:prstDash val="solid"/>
                      <a:round/>
                      <a:headEnd type="none" w="sm" len="sm"/>
                      <a:tailEnd type="none" w="sm" len="sm"/>
                    </a:lnB>
                    <a:solidFill>
                      <a:schemeClr val="lt2"/>
                    </a:solidFill>
                  </a:tcPr>
                </a:tc>
                <a:tc>
                  <a:txBody>
                    <a:bodyPr/>
                    <a:lstStyle/>
                    <a:p>
                      <a:pPr marL="0" marR="0" lvl="0" indent="0" algn="l" rtl="0">
                        <a:spcBef>
                          <a:spcPts val="0"/>
                        </a:spcBef>
                        <a:spcAft>
                          <a:spcPts val="0"/>
                        </a:spcAft>
                        <a:buClr>
                          <a:schemeClr val="dk1"/>
                        </a:buClr>
                        <a:buSzPts val="1350"/>
                        <a:buFont typeface="Century Gothic"/>
                        <a:buNone/>
                      </a:pPr>
                      <a:r>
                        <a:rPr lang="en-US" sz="1350" u="none" strike="noStrike" cap="none">
                          <a:solidFill>
                            <a:schemeClr val="dk1"/>
                          </a:solidFill>
                        </a:rPr>
                        <a:t>15.965</a:t>
                      </a:r>
                      <a:endParaRPr sz="1350" u="none" strike="noStrike" cap="none">
                        <a:solidFill>
                          <a:schemeClr val="dk1"/>
                        </a:solidFill>
                      </a:endParaRPr>
                    </a:p>
                  </a:txBody>
                  <a:tcPr marL="91425" marR="91425" marT="91425" marB="91425">
                    <a:lnL w="28575" cap="flat" cmpd="sng">
                      <a:solidFill>
                        <a:srgbClr val="FFFFFF"/>
                      </a:solidFill>
                      <a:prstDash val="solid"/>
                      <a:round/>
                      <a:headEnd type="none" w="sm" len="sm"/>
                      <a:tailEnd type="none" w="sm" len="sm"/>
                    </a:lnL>
                    <a:lnR w="28575" cap="flat" cmpd="sng">
                      <a:solidFill>
                        <a:srgbClr val="FFFFFF"/>
                      </a:solidFill>
                      <a:prstDash val="solid"/>
                      <a:round/>
                      <a:headEnd type="none" w="sm" len="sm"/>
                      <a:tailEnd type="none" w="sm" len="sm"/>
                    </a:lnR>
                    <a:lnT w="28575" cap="flat" cmpd="sng">
                      <a:solidFill>
                        <a:srgbClr val="FFFFFF"/>
                      </a:solidFill>
                      <a:prstDash val="solid"/>
                      <a:round/>
                      <a:headEnd type="none" w="sm" len="sm"/>
                      <a:tailEnd type="none" w="sm" len="sm"/>
                    </a:lnT>
                    <a:lnB w="28575" cap="flat" cmpd="sng">
                      <a:solidFill>
                        <a:srgbClr val="FFFFFF"/>
                      </a:solidFill>
                      <a:prstDash val="solid"/>
                      <a:round/>
                      <a:headEnd type="none" w="sm" len="sm"/>
                      <a:tailEnd type="none" w="sm" len="sm"/>
                    </a:lnB>
                    <a:solidFill>
                      <a:schemeClr val="lt2"/>
                    </a:solidFill>
                  </a:tcPr>
                </a:tc>
                <a:tc>
                  <a:txBody>
                    <a:bodyPr/>
                    <a:lstStyle/>
                    <a:p>
                      <a:pPr marL="0" marR="0" lvl="0" indent="0" algn="l" rtl="0">
                        <a:spcBef>
                          <a:spcPts val="0"/>
                        </a:spcBef>
                        <a:spcAft>
                          <a:spcPts val="0"/>
                        </a:spcAft>
                        <a:buClr>
                          <a:schemeClr val="dk1"/>
                        </a:buClr>
                        <a:buSzPts val="1350"/>
                        <a:buFont typeface="Century Gothic"/>
                        <a:buNone/>
                      </a:pPr>
                      <a:r>
                        <a:rPr lang="en-US" sz="1350" u="none" strike="noStrike" cap="none">
                          <a:solidFill>
                            <a:schemeClr val="dk1"/>
                          </a:solidFill>
                        </a:rPr>
                        <a:t>1946.495</a:t>
                      </a:r>
                      <a:endParaRPr sz="1350" u="none" strike="noStrike" cap="none">
                        <a:solidFill>
                          <a:schemeClr val="dk1"/>
                        </a:solidFill>
                      </a:endParaRPr>
                    </a:p>
                  </a:txBody>
                  <a:tcPr marL="91425" marR="91425" marT="91425" marB="91425">
                    <a:lnL w="28575" cap="flat" cmpd="sng">
                      <a:solidFill>
                        <a:srgbClr val="FFFFFF"/>
                      </a:solidFill>
                      <a:prstDash val="solid"/>
                      <a:round/>
                      <a:headEnd type="none" w="sm" len="sm"/>
                      <a:tailEnd type="none" w="sm" len="sm"/>
                    </a:lnL>
                    <a:lnR w="28575" cap="flat" cmpd="sng">
                      <a:solidFill>
                        <a:srgbClr val="FFFFFF"/>
                      </a:solidFill>
                      <a:prstDash val="solid"/>
                      <a:round/>
                      <a:headEnd type="none" w="sm" len="sm"/>
                      <a:tailEnd type="none" w="sm" len="sm"/>
                    </a:lnR>
                    <a:lnT w="28575" cap="flat" cmpd="sng">
                      <a:solidFill>
                        <a:srgbClr val="FFFFFF"/>
                      </a:solidFill>
                      <a:prstDash val="solid"/>
                      <a:round/>
                      <a:headEnd type="none" w="sm" len="sm"/>
                      <a:tailEnd type="none" w="sm" len="sm"/>
                    </a:lnT>
                    <a:lnB w="28575" cap="flat" cmpd="sng">
                      <a:solidFill>
                        <a:srgbClr val="FFFFFF"/>
                      </a:solidFill>
                      <a:prstDash val="solid"/>
                      <a:round/>
                      <a:headEnd type="none" w="sm" len="sm"/>
                      <a:tailEnd type="none" w="sm" len="sm"/>
                    </a:lnB>
                    <a:solidFill>
                      <a:schemeClr val="lt2"/>
                    </a:solidFill>
                  </a:tcPr>
                </a:tc>
                <a:extLst>
                  <a:ext uri="{0D108BD9-81ED-4DB2-BD59-A6C34878D82A}">
                    <a16:rowId xmlns:a16="http://schemas.microsoft.com/office/drawing/2014/main" val="10003"/>
                  </a:ext>
                </a:extLst>
              </a:tr>
              <a:tr h="388750">
                <a:tc>
                  <a:txBody>
                    <a:bodyPr/>
                    <a:lstStyle/>
                    <a:p>
                      <a:pPr marL="0" marR="0" lvl="0" indent="0" algn="l" rtl="0">
                        <a:spcBef>
                          <a:spcPts val="0"/>
                        </a:spcBef>
                        <a:spcAft>
                          <a:spcPts val="0"/>
                        </a:spcAft>
                        <a:buClr>
                          <a:schemeClr val="dk1"/>
                        </a:buClr>
                        <a:buSzPts val="1350"/>
                        <a:buFont typeface="Century Gothic"/>
                        <a:buNone/>
                      </a:pPr>
                      <a:r>
                        <a:rPr lang="en-US" sz="1350" u="none" strike="noStrike" cap="none">
                          <a:solidFill>
                            <a:schemeClr val="dk1"/>
                          </a:solidFill>
                        </a:rPr>
                        <a:t>4</a:t>
                      </a:r>
                      <a:endParaRPr sz="1350" u="none" strike="noStrike" cap="none">
                        <a:solidFill>
                          <a:schemeClr val="dk1"/>
                        </a:solidFill>
                      </a:endParaRPr>
                    </a:p>
                  </a:txBody>
                  <a:tcPr marL="91425" marR="91425" marT="91425" marB="91425">
                    <a:lnL w="28575" cap="flat" cmpd="sng">
                      <a:solidFill>
                        <a:srgbClr val="FFFFFF"/>
                      </a:solidFill>
                      <a:prstDash val="solid"/>
                      <a:round/>
                      <a:headEnd type="none" w="sm" len="sm"/>
                      <a:tailEnd type="none" w="sm" len="sm"/>
                    </a:lnL>
                    <a:lnR w="28575" cap="flat" cmpd="sng">
                      <a:solidFill>
                        <a:srgbClr val="FFFFFF"/>
                      </a:solidFill>
                      <a:prstDash val="solid"/>
                      <a:round/>
                      <a:headEnd type="none" w="sm" len="sm"/>
                      <a:tailEnd type="none" w="sm" len="sm"/>
                    </a:lnR>
                    <a:lnT w="28575" cap="flat" cmpd="sng">
                      <a:solidFill>
                        <a:srgbClr val="FFFFFF"/>
                      </a:solidFill>
                      <a:prstDash val="solid"/>
                      <a:round/>
                      <a:headEnd type="none" w="sm" len="sm"/>
                      <a:tailEnd type="none" w="sm" len="sm"/>
                    </a:lnT>
                    <a:lnB w="28575" cap="flat" cmpd="sng">
                      <a:solidFill>
                        <a:srgbClr val="FFFFFF"/>
                      </a:solidFill>
                      <a:prstDash val="solid"/>
                      <a:round/>
                      <a:headEnd type="none" w="sm" len="sm"/>
                      <a:tailEnd type="none" w="sm" len="sm"/>
                    </a:lnB>
                    <a:solidFill>
                      <a:schemeClr val="lt2"/>
                    </a:solidFill>
                  </a:tcPr>
                </a:tc>
                <a:tc>
                  <a:txBody>
                    <a:bodyPr/>
                    <a:lstStyle/>
                    <a:p>
                      <a:pPr marL="0" marR="0" lvl="0" indent="0" algn="l" rtl="0">
                        <a:spcBef>
                          <a:spcPts val="0"/>
                        </a:spcBef>
                        <a:spcAft>
                          <a:spcPts val="0"/>
                        </a:spcAft>
                        <a:buClr>
                          <a:schemeClr val="dk1"/>
                        </a:buClr>
                        <a:buSzPts val="1350"/>
                        <a:buFont typeface="Century Gothic"/>
                        <a:buNone/>
                      </a:pPr>
                      <a:r>
                        <a:rPr lang="en-US" sz="1350" u="none" strike="noStrike" cap="none">
                          <a:solidFill>
                            <a:schemeClr val="dk1"/>
                          </a:solidFill>
                        </a:rPr>
                        <a:t>739.282</a:t>
                      </a:r>
                      <a:endParaRPr sz="1350" u="none" strike="noStrike" cap="none">
                        <a:solidFill>
                          <a:schemeClr val="dk1"/>
                        </a:solidFill>
                      </a:endParaRPr>
                    </a:p>
                  </a:txBody>
                  <a:tcPr marL="91425" marR="91425" marT="91425" marB="91425">
                    <a:lnL w="28575" cap="flat" cmpd="sng">
                      <a:solidFill>
                        <a:srgbClr val="FFFFFF"/>
                      </a:solidFill>
                      <a:prstDash val="solid"/>
                      <a:round/>
                      <a:headEnd type="none" w="sm" len="sm"/>
                      <a:tailEnd type="none" w="sm" len="sm"/>
                    </a:lnL>
                    <a:lnR w="28575" cap="flat" cmpd="sng">
                      <a:solidFill>
                        <a:srgbClr val="FFFFFF"/>
                      </a:solidFill>
                      <a:prstDash val="solid"/>
                      <a:round/>
                      <a:headEnd type="none" w="sm" len="sm"/>
                      <a:tailEnd type="none" w="sm" len="sm"/>
                    </a:lnR>
                    <a:lnT w="28575" cap="flat" cmpd="sng">
                      <a:solidFill>
                        <a:srgbClr val="FFFFFF"/>
                      </a:solidFill>
                      <a:prstDash val="solid"/>
                      <a:round/>
                      <a:headEnd type="none" w="sm" len="sm"/>
                      <a:tailEnd type="none" w="sm" len="sm"/>
                    </a:lnT>
                    <a:lnB w="28575" cap="flat" cmpd="sng">
                      <a:solidFill>
                        <a:srgbClr val="FFFFFF"/>
                      </a:solidFill>
                      <a:prstDash val="solid"/>
                      <a:round/>
                      <a:headEnd type="none" w="sm" len="sm"/>
                      <a:tailEnd type="none" w="sm" len="sm"/>
                    </a:lnB>
                    <a:solidFill>
                      <a:schemeClr val="lt2"/>
                    </a:solidFill>
                  </a:tcPr>
                </a:tc>
                <a:tc>
                  <a:txBody>
                    <a:bodyPr/>
                    <a:lstStyle/>
                    <a:p>
                      <a:pPr marL="0" marR="0" lvl="0" indent="0" algn="l" rtl="0">
                        <a:spcBef>
                          <a:spcPts val="0"/>
                        </a:spcBef>
                        <a:spcAft>
                          <a:spcPts val="0"/>
                        </a:spcAft>
                        <a:buClr>
                          <a:schemeClr val="dk1"/>
                        </a:buClr>
                        <a:buSzPts val="1350"/>
                        <a:buFont typeface="Century Gothic"/>
                        <a:buNone/>
                      </a:pPr>
                      <a:r>
                        <a:rPr lang="en-US" sz="1350" u="none" strike="noStrike" cap="none">
                          <a:solidFill>
                            <a:schemeClr val="dk1"/>
                          </a:solidFill>
                        </a:rPr>
                        <a:t>15.581</a:t>
                      </a:r>
                      <a:endParaRPr sz="1350" u="none" strike="noStrike" cap="none">
                        <a:solidFill>
                          <a:schemeClr val="dk1"/>
                        </a:solidFill>
                      </a:endParaRPr>
                    </a:p>
                  </a:txBody>
                  <a:tcPr marL="91425" marR="91425" marT="91425" marB="91425">
                    <a:lnL w="28575" cap="flat" cmpd="sng">
                      <a:solidFill>
                        <a:srgbClr val="FFFFFF"/>
                      </a:solidFill>
                      <a:prstDash val="solid"/>
                      <a:round/>
                      <a:headEnd type="none" w="sm" len="sm"/>
                      <a:tailEnd type="none" w="sm" len="sm"/>
                    </a:lnL>
                    <a:lnR w="28575" cap="flat" cmpd="sng">
                      <a:solidFill>
                        <a:srgbClr val="FFFFFF"/>
                      </a:solidFill>
                      <a:prstDash val="solid"/>
                      <a:round/>
                      <a:headEnd type="none" w="sm" len="sm"/>
                      <a:tailEnd type="none" w="sm" len="sm"/>
                    </a:lnR>
                    <a:lnT w="28575" cap="flat" cmpd="sng">
                      <a:solidFill>
                        <a:srgbClr val="FFFFFF"/>
                      </a:solidFill>
                      <a:prstDash val="solid"/>
                      <a:round/>
                      <a:headEnd type="none" w="sm" len="sm"/>
                      <a:tailEnd type="none" w="sm" len="sm"/>
                    </a:lnT>
                    <a:lnB w="28575" cap="flat" cmpd="sng">
                      <a:solidFill>
                        <a:srgbClr val="FFFFFF"/>
                      </a:solidFill>
                      <a:prstDash val="solid"/>
                      <a:round/>
                      <a:headEnd type="none" w="sm" len="sm"/>
                      <a:tailEnd type="none" w="sm" len="sm"/>
                    </a:lnB>
                    <a:solidFill>
                      <a:schemeClr val="lt2"/>
                    </a:solidFill>
                  </a:tcPr>
                </a:tc>
                <a:tc>
                  <a:txBody>
                    <a:bodyPr/>
                    <a:lstStyle/>
                    <a:p>
                      <a:pPr marL="0" marR="0" lvl="0" indent="0" algn="l" rtl="0">
                        <a:spcBef>
                          <a:spcPts val="0"/>
                        </a:spcBef>
                        <a:spcAft>
                          <a:spcPts val="0"/>
                        </a:spcAft>
                        <a:buClr>
                          <a:schemeClr val="dk1"/>
                        </a:buClr>
                        <a:buSzPts val="1350"/>
                        <a:buFont typeface="Century Gothic"/>
                        <a:buNone/>
                      </a:pPr>
                      <a:r>
                        <a:rPr lang="en-US" sz="1350" u="none" strike="noStrike" cap="none">
                          <a:solidFill>
                            <a:schemeClr val="dk1"/>
                          </a:solidFill>
                        </a:rPr>
                        <a:t>1941.098</a:t>
                      </a:r>
                      <a:endParaRPr sz="1350" u="none" strike="noStrike" cap="none">
                        <a:solidFill>
                          <a:schemeClr val="dk1"/>
                        </a:solidFill>
                      </a:endParaRPr>
                    </a:p>
                  </a:txBody>
                  <a:tcPr marL="91425" marR="91425" marT="91425" marB="91425">
                    <a:lnL w="28575" cap="flat" cmpd="sng">
                      <a:solidFill>
                        <a:srgbClr val="FFFFFF"/>
                      </a:solidFill>
                      <a:prstDash val="solid"/>
                      <a:round/>
                      <a:headEnd type="none" w="sm" len="sm"/>
                      <a:tailEnd type="none" w="sm" len="sm"/>
                    </a:lnL>
                    <a:lnR w="28575" cap="flat" cmpd="sng">
                      <a:solidFill>
                        <a:srgbClr val="FFFFFF"/>
                      </a:solidFill>
                      <a:prstDash val="solid"/>
                      <a:round/>
                      <a:headEnd type="none" w="sm" len="sm"/>
                      <a:tailEnd type="none" w="sm" len="sm"/>
                    </a:lnR>
                    <a:lnT w="28575" cap="flat" cmpd="sng">
                      <a:solidFill>
                        <a:srgbClr val="FFFFFF"/>
                      </a:solidFill>
                      <a:prstDash val="solid"/>
                      <a:round/>
                      <a:headEnd type="none" w="sm" len="sm"/>
                      <a:tailEnd type="none" w="sm" len="sm"/>
                    </a:lnT>
                    <a:lnB w="28575" cap="flat" cmpd="sng">
                      <a:solidFill>
                        <a:srgbClr val="FFFFFF"/>
                      </a:solidFill>
                      <a:prstDash val="solid"/>
                      <a:round/>
                      <a:headEnd type="none" w="sm" len="sm"/>
                      <a:tailEnd type="none" w="sm" len="sm"/>
                    </a:lnB>
                    <a:solidFill>
                      <a:schemeClr val="lt2"/>
                    </a:solidFill>
                  </a:tcPr>
                </a:tc>
                <a:extLst>
                  <a:ext uri="{0D108BD9-81ED-4DB2-BD59-A6C34878D82A}">
                    <a16:rowId xmlns:a16="http://schemas.microsoft.com/office/drawing/2014/main" val="10004"/>
                  </a:ext>
                </a:extLst>
              </a:tr>
              <a:tr h="388750">
                <a:tc>
                  <a:txBody>
                    <a:bodyPr/>
                    <a:lstStyle/>
                    <a:p>
                      <a:pPr marL="0" marR="0" lvl="0" indent="0" algn="l" rtl="0">
                        <a:spcBef>
                          <a:spcPts val="0"/>
                        </a:spcBef>
                        <a:spcAft>
                          <a:spcPts val="0"/>
                        </a:spcAft>
                        <a:buClr>
                          <a:schemeClr val="dk1"/>
                        </a:buClr>
                        <a:buSzPts val="1350"/>
                        <a:buFont typeface="Century Gothic"/>
                        <a:buNone/>
                      </a:pPr>
                      <a:r>
                        <a:rPr lang="en-US" sz="1350" u="none" strike="noStrike" cap="none">
                          <a:solidFill>
                            <a:schemeClr val="dk1"/>
                          </a:solidFill>
                        </a:rPr>
                        <a:t>5</a:t>
                      </a:r>
                      <a:endParaRPr sz="1350" u="none" strike="noStrike" cap="none">
                        <a:solidFill>
                          <a:schemeClr val="dk1"/>
                        </a:solidFill>
                      </a:endParaRPr>
                    </a:p>
                  </a:txBody>
                  <a:tcPr marL="91425" marR="91425" marT="91425" marB="91425">
                    <a:lnL w="28575" cap="flat" cmpd="sng">
                      <a:solidFill>
                        <a:srgbClr val="FFFFFF"/>
                      </a:solidFill>
                      <a:prstDash val="solid"/>
                      <a:round/>
                      <a:headEnd type="none" w="sm" len="sm"/>
                      <a:tailEnd type="none" w="sm" len="sm"/>
                    </a:lnL>
                    <a:lnR w="28575" cap="flat" cmpd="sng">
                      <a:solidFill>
                        <a:srgbClr val="FFFFFF"/>
                      </a:solidFill>
                      <a:prstDash val="solid"/>
                      <a:round/>
                      <a:headEnd type="none" w="sm" len="sm"/>
                      <a:tailEnd type="none" w="sm" len="sm"/>
                    </a:lnR>
                    <a:lnT w="28575" cap="flat" cmpd="sng">
                      <a:solidFill>
                        <a:srgbClr val="FFFFFF"/>
                      </a:solidFill>
                      <a:prstDash val="solid"/>
                      <a:round/>
                      <a:headEnd type="none" w="sm" len="sm"/>
                      <a:tailEnd type="none" w="sm" len="sm"/>
                    </a:lnT>
                    <a:lnB w="28575" cap="flat" cmpd="sng">
                      <a:solidFill>
                        <a:srgbClr val="FFFFFF"/>
                      </a:solidFill>
                      <a:prstDash val="solid"/>
                      <a:round/>
                      <a:headEnd type="none" w="sm" len="sm"/>
                      <a:tailEnd type="none" w="sm" len="sm"/>
                    </a:lnB>
                    <a:solidFill>
                      <a:schemeClr val="lt2"/>
                    </a:solidFill>
                  </a:tcPr>
                </a:tc>
                <a:tc>
                  <a:txBody>
                    <a:bodyPr/>
                    <a:lstStyle/>
                    <a:p>
                      <a:pPr marL="0" marR="0" lvl="0" indent="0" algn="l" rtl="0">
                        <a:spcBef>
                          <a:spcPts val="0"/>
                        </a:spcBef>
                        <a:spcAft>
                          <a:spcPts val="0"/>
                        </a:spcAft>
                        <a:buClr>
                          <a:schemeClr val="dk1"/>
                        </a:buClr>
                        <a:buSzPts val="1350"/>
                        <a:buFont typeface="Century Gothic"/>
                        <a:buNone/>
                      </a:pPr>
                      <a:r>
                        <a:rPr lang="en-US" sz="1350" u="none" strike="noStrike" cap="none">
                          <a:solidFill>
                            <a:schemeClr val="dk1"/>
                          </a:solidFill>
                        </a:rPr>
                        <a:t>755.256</a:t>
                      </a:r>
                      <a:endParaRPr sz="1350" u="none" strike="noStrike" cap="none">
                        <a:solidFill>
                          <a:schemeClr val="dk1"/>
                        </a:solidFill>
                      </a:endParaRPr>
                    </a:p>
                  </a:txBody>
                  <a:tcPr marL="91425" marR="91425" marT="91425" marB="91425">
                    <a:lnL w="28575" cap="flat" cmpd="sng">
                      <a:solidFill>
                        <a:srgbClr val="FFFFFF"/>
                      </a:solidFill>
                      <a:prstDash val="solid"/>
                      <a:round/>
                      <a:headEnd type="none" w="sm" len="sm"/>
                      <a:tailEnd type="none" w="sm" len="sm"/>
                    </a:lnL>
                    <a:lnR w="28575" cap="flat" cmpd="sng">
                      <a:solidFill>
                        <a:srgbClr val="FFFFFF"/>
                      </a:solidFill>
                      <a:prstDash val="solid"/>
                      <a:round/>
                      <a:headEnd type="none" w="sm" len="sm"/>
                      <a:tailEnd type="none" w="sm" len="sm"/>
                    </a:lnR>
                    <a:lnT w="28575" cap="flat" cmpd="sng">
                      <a:solidFill>
                        <a:srgbClr val="FFFFFF"/>
                      </a:solidFill>
                      <a:prstDash val="solid"/>
                      <a:round/>
                      <a:headEnd type="none" w="sm" len="sm"/>
                      <a:tailEnd type="none" w="sm" len="sm"/>
                    </a:lnT>
                    <a:lnB w="28575" cap="flat" cmpd="sng">
                      <a:solidFill>
                        <a:srgbClr val="FFFFFF"/>
                      </a:solidFill>
                      <a:prstDash val="solid"/>
                      <a:round/>
                      <a:headEnd type="none" w="sm" len="sm"/>
                      <a:tailEnd type="none" w="sm" len="sm"/>
                    </a:lnB>
                    <a:solidFill>
                      <a:schemeClr val="lt2"/>
                    </a:solidFill>
                  </a:tcPr>
                </a:tc>
                <a:tc>
                  <a:txBody>
                    <a:bodyPr/>
                    <a:lstStyle/>
                    <a:p>
                      <a:pPr marL="0" marR="0" lvl="0" indent="0" algn="l" rtl="0">
                        <a:spcBef>
                          <a:spcPts val="0"/>
                        </a:spcBef>
                        <a:spcAft>
                          <a:spcPts val="0"/>
                        </a:spcAft>
                        <a:buClr>
                          <a:schemeClr val="dk1"/>
                        </a:buClr>
                        <a:buSzPts val="1350"/>
                        <a:buFont typeface="Century Gothic"/>
                        <a:buNone/>
                      </a:pPr>
                      <a:r>
                        <a:rPr lang="en-US" sz="1350" u="none" strike="noStrike" cap="none">
                          <a:solidFill>
                            <a:schemeClr val="dk1"/>
                          </a:solidFill>
                        </a:rPr>
                        <a:t>14.517</a:t>
                      </a:r>
                      <a:endParaRPr sz="1350" u="none" strike="noStrike" cap="none">
                        <a:solidFill>
                          <a:schemeClr val="dk1"/>
                        </a:solidFill>
                      </a:endParaRPr>
                    </a:p>
                  </a:txBody>
                  <a:tcPr marL="91425" marR="91425" marT="91425" marB="91425">
                    <a:lnL w="28575" cap="flat" cmpd="sng">
                      <a:solidFill>
                        <a:srgbClr val="FFFFFF"/>
                      </a:solidFill>
                      <a:prstDash val="solid"/>
                      <a:round/>
                      <a:headEnd type="none" w="sm" len="sm"/>
                      <a:tailEnd type="none" w="sm" len="sm"/>
                    </a:lnL>
                    <a:lnR w="28575" cap="flat" cmpd="sng">
                      <a:solidFill>
                        <a:srgbClr val="FFFFFF"/>
                      </a:solidFill>
                      <a:prstDash val="solid"/>
                      <a:round/>
                      <a:headEnd type="none" w="sm" len="sm"/>
                      <a:tailEnd type="none" w="sm" len="sm"/>
                    </a:lnR>
                    <a:lnT w="28575" cap="flat" cmpd="sng">
                      <a:solidFill>
                        <a:srgbClr val="FFFFFF"/>
                      </a:solidFill>
                      <a:prstDash val="solid"/>
                      <a:round/>
                      <a:headEnd type="none" w="sm" len="sm"/>
                      <a:tailEnd type="none" w="sm" len="sm"/>
                    </a:lnT>
                    <a:lnB w="28575" cap="flat" cmpd="sng">
                      <a:solidFill>
                        <a:srgbClr val="FFFFFF"/>
                      </a:solidFill>
                      <a:prstDash val="solid"/>
                      <a:round/>
                      <a:headEnd type="none" w="sm" len="sm"/>
                      <a:tailEnd type="none" w="sm" len="sm"/>
                    </a:lnB>
                    <a:solidFill>
                      <a:schemeClr val="lt2"/>
                    </a:solidFill>
                  </a:tcPr>
                </a:tc>
                <a:tc>
                  <a:txBody>
                    <a:bodyPr/>
                    <a:lstStyle/>
                    <a:p>
                      <a:pPr marL="0" marR="0" lvl="0" indent="0" algn="l" rtl="0">
                        <a:spcBef>
                          <a:spcPts val="0"/>
                        </a:spcBef>
                        <a:spcAft>
                          <a:spcPts val="0"/>
                        </a:spcAft>
                        <a:buClr>
                          <a:schemeClr val="dk1"/>
                        </a:buClr>
                        <a:buSzPts val="1350"/>
                        <a:buFont typeface="Century Gothic"/>
                        <a:buNone/>
                      </a:pPr>
                      <a:r>
                        <a:rPr lang="en-US" sz="1350" u="none" strike="noStrike" cap="none">
                          <a:solidFill>
                            <a:schemeClr val="dk1"/>
                          </a:solidFill>
                        </a:rPr>
                        <a:t>1942.297</a:t>
                      </a:r>
                      <a:endParaRPr sz="1350" u="none" strike="noStrike" cap="none">
                        <a:solidFill>
                          <a:schemeClr val="dk1"/>
                        </a:solidFill>
                      </a:endParaRPr>
                    </a:p>
                  </a:txBody>
                  <a:tcPr marL="91425" marR="91425" marT="91425" marB="91425">
                    <a:lnL w="28575" cap="flat" cmpd="sng">
                      <a:solidFill>
                        <a:srgbClr val="FFFFFF"/>
                      </a:solidFill>
                      <a:prstDash val="solid"/>
                      <a:round/>
                      <a:headEnd type="none" w="sm" len="sm"/>
                      <a:tailEnd type="none" w="sm" len="sm"/>
                    </a:lnL>
                    <a:lnR w="28575" cap="flat" cmpd="sng">
                      <a:solidFill>
                        <a:srgbClr val="FFFFFF"/>
                      </a:solidFill>
                      <a:prstDash val="solid"/>
                      <a:round/>
                      <a:headEnd type="none" w="sm" len="sm"/>
                      <a:tailEnd type="none" w="sm" len="sm"/>
                    </a:lnR>
                    <a:lnT w="28575" cap="flat" cmpd="sng">
                      <a:solidFill>
                        <a:srgbClr val="FFFFFF"/>
                      </a:solidFill>
                      <a:prstDash val="solid"/>
                      <a:round/>
                      <a:headEnd type="none" w="sm" len="sm"/>
                      <a:tailEnd type="none" w="sm" len="sm"/>
                    </a:lnT>
                    <a:lnB w="28575" cap="flat" cmpd="sng">
                      <a:solidFill>
                        <a:srgbClr val="FFFFFF"/>
                      </a:solidFill>
                      <a:prstDash val="solid"/>
                      <a:round/>
                      <a:headEnd type="none" w="sm" len="sm"/>
                      <a:tailEnd type="none" w="sm" len="sm"/>
                    </a:lnB>
                    <a:solidFill>
                      <a:schemeClr val="lt2"/>
                    </a:solidFill>
                  </a:tcPr>
                </a:tc>
                <a:extLst>
                  <a:ext uri="{0D108BD9-81ED-4DB2-BD59-A6C34878D82A}">
                    <a16:rowId xmlns:a16="http://schemas.microsoft.com/office/drawing/2014/main" val="10005"/>
                  </a:ext>
                </a:extLst>
              </a:tr>
              <a:tr h="388750">
                <a:tc>
                  <a:txBody>
                    <a:bodyPr/>
                    <a:lstStyle/>
                    <a:p>
                      <a:pPr marL="0" marR="0" lvl="0" indent="0" algn="l" rtl="0">
                        <a:spcBef>
                          <a:spcPts val="0"/>
                        </a:spcBef>
                        <a:spcAft>
                          <a:spcPts val="0"/>
                        </a:spcAft>
                        <a:buClr>
                          <a:schemeClr val="dk1"/>
                        </a:buClr>
                        <a:buSzPts val="1350"/>
                        <a:buFont typeface="Century Gothic"/>
                        <a:buNone/>
                      </a:pPr>
                      <a:r>
                        <a:rPr lang="en-US" sz="1350" b="1" u="none" strike="noStrike" cap="none">
                          <a:solidFill>
                            <a:schemeClr val="dk1"/>
                          </a:solidFill>
                        </a:rPr>
                        <a:t>Average</a:t>
                      </a:r>
                      <a:endParaRPr sz="1350" b="1" u="none" strike="noStrike" cap="none">
                        <a:solidFill>
                          <a:schemeClr val="dk1"/>
                        </a:solidFill>
                      </a:endParaRPr>
                    </a:p>
                  </a:txBody>
                  <a:tcPr marL="91425" marR="91425" marT="91425" marB="91425">
                    <a:lnL w="28575" cap="flat" cmpd="sng">
                      <a:solidFill>
                        <a:srgbClr val="FFFFFF"/>
                      </a:solidFill>
                      <a:prstDash val="solid"/>
                      <a:round/>
                      <a:headEnd type="none" w="sm" len="sm"/>
                      <a:tailEnd type="none" w="sm" len="sm"/>
                    </a:lnL>
                    <a:lnR w="28575" cap="flat" cmpd="sng">
                      <a:solidFill>
                        <a:srgbClr val="FFFFFF"/>
                      </a:solidFill>
                      <a:prstDash val="solid"/>
                      <a:round/>
                      <a:headEnd type="none" w="sm" len="sm"/>
                      <a:tailEnd type="none" w="sm" len="sm"/>
                    </a:lnR>
                    <a:lnT w="28575" cap="flat" cmpd="sng">
                      <a:solidFill>
                        <a:srgbClr val="FFFFFF"/>
                      </a:solidFill>
                      <a:prstDash val="solid"/>
                      <a:round/>
                      <a:headEnd type="none" w="sm" len="sm"/>
                      <a:tailEnd type="none" w="sm" len="sm"/>
                    </a:lnT>
                    <a:lnB w="28575" cap="flat" cmpd="sng">
                      <a:solidFill>
                        <a:srgbClr val="FFFFFF"/>
                      </a:solidFill>
                      <a:prstDash val="solid"/>
                      <a:round/>
                      <a:headEnd type="none" w="sm" len="sm"/>
                      <a:tailEnd type="none" w="sm" len="sm"/>
                    </a:lnB>
                    <a:solidFill>
                      <a:schemeClr val="lt2"/>
                    </a:solidFill>
                  </a:tcPr>
                </a:tc>
                <a:tc>
                  <a:txBody>
                    <a:bodyPr/>
                    <a:lstStyle/>
                    <a:p>
                      <a:pPr marL="0" marR="0" lvl="0" indent="0" algn="l" rtl="0">
                        <a:spcBef>
                          <a:spcPts val="0"/>
                        </a:spcBef>
                        <a:spcAft>
                          <a:spcPts val="0"/>
                        </a:spcAft>
                        <a:buClr>
                          <a:schemeClr val="dk1"/>
                        </a:buClr>
                        <a:buSzPts val="1350"/>
                        <a:buFont typeface="Century Gothic"/>
                        <a:buNone/>
                      </a:pPr>
                      <a:r>
                        <a:rPr lang="en-US" sz="1350" u="none" strike="noStrike" cap="none">
                          <a:solidFill>
                            <a:schemeClr val="dk1"/>
                          </a:solidFill>
                        </a:rPr>
                        <a:t>745.664</a:t>
                      </a:r>
                      <a:endParaRPr sz="1350" u="none" strike="noStrike" cap="none">
                        <a:solidFill>
                          <a:schemeClr val="dk1"/>
                        </a:solidFill>
                      </a:endParaRPr>
                    </a:p>
                  </a:txBody>
                  <a:tcPr marL="91425" marR="91425" marT="91425" marB="91425">
                    <a:lnL w="28575" cap="flat" cmpd="sng">
                      <a:solidFill>
                        <a:srgbClr val="FFFFFF"/>
                      </a:solidFill>
                      <a:prstDash val="solid"/>
                      <a:round/>
                      <a:headEnd type="none" w="sm" len="sm"/>
                      <a:tailEnd type="none" w="sm" len="sm"/>
                    </a:lnL>
                    <a:lnR w="28575" cap="flat" cmpd="sng">
                      <a:solidFill>
                        <a:srgbClr val="FFFFFF"/>
                      </a:solidFill>
                      <a:prstDash val="solid"/>
                      <a:round/>
                      <a:headEnd type="none" w="sm" len="sm"/>
                      <a:tailEnd type="none" w="sm" len="sm"/>
                    </a:lnR>
                    <a:lnT w="28575" cap="flat" cmpd="sng">
                      <a:solidFill>
                        <a:srgbClr val="FFFFFF"/>
                      </a:solidFill>
                      <a:prstDash val="solid"/>
                      <a:round/>
                      <a:headEnd type="none" w="sm" len="sm"/>
                      <a:tailEnd type="none" w="sm" len="sm"/>
                    </a:lnT>
                    <a:lnB w="28575" cap="flat" cmpd="sng">
                      <a:solidFill>
                        <a:srgbClr val="FFFFFF"/>
                      </a:solidFill>
                      <a:prstDash val="solid"/>
                      <a:round/>
                      <a:headEnd type="none" w="sm" len="sm"/>
                      <a:tailEnd type="none" w="sm" len="sm"/>
                    </a:lnB>
                    <a:solidFill>
                      <a:schemeClr val="lt2"/>
                    </a:solidFill>
                  </a:tcPr>
                </a:tc>
                <a:tc>
                  <a:txBody>
                    <a:bodyPr/>
                    <a:lstStyle/>
                    <a:p>
                      <a:pPr marL="0" marR="0" lvl="0" indent="0" algn="l" rtl="0">
                        <a:spcBef>
                          <a:spcPts val="0"/>
                        </a:spcBef>
                        <a:spcAft>
                          <a:spcPts val="0"/>
                        </a:spcAft>
                        <a:buClr>
                          <a:schemeClr val="dk1"/>
                        </a:buClr>
                        <a:buSzPts val="1350"/>
                        <a:buFont typeface="Century Gothic"/>
                        <a:buNone/>
                      </a:pPr>
                      <a:r>
                        <a:rPr lang="en-US" sz="1350" u="none" strike="noStrike" cap="none">
                          <a:solidFill>
                            <a:schemeClr val="dk1"/>
                          </a:solidFill>
                        </a:rPr>
                        <a:t>15.86</a:t>
                      </a:r>
                      <a:endParaRPr sz="1350" u="none" strike="noStrike" cap="none">
                        <a:solidFill>
                          <a:schemeClr val="dk1"/>
                        </a:solidFill>
                      </a:endParaRPr>
                    </a:p>
                  </a:txBody>
                  <a:tcPr marL="91425" marR="91425" marT="91425" marB="91425">
                    <a:lnL w="28575" cap="flat" cmpd="sng">
                      <a:solidFill>
                        <a:srgbClr val="FFFFFF"/>
                      </a:solidFill>
                      <a:prstDash val="solid"/>
                      <a:round/>
                      <a:headEnd type="none" w="sm" len="sm"/>
                      <a:tailEnd type="none" w="sm" len="sm"/>
                    </a:lnL>
                    <a:lnR w="28575" cap="flat" cmpd="sng">
                      <a:solidFill>
                        <a:srgbClr val="FFFFFF"/>
                      </a:solidFill>
                      <a:prstDash val="solid"/>
                      <a:round/>
                      <a:headEnd type="none" w="sm" len="sm"/>
                      <a:tailEnd type="none" w="sm" len="sm"/>
                    </a:lnR>
                    <a:lnT w="28575" cap="flat" cmpd="sng">
                      <a:solidFill>
                        <a:srgbClr val="FFFFFF"/>
                      </a:solidFill>
                      <a:prstDash val="solid"/>
                      <a:round/>
                      <a:headEnd type="none" w="sm" len="sm"/>
                      <a:tailEnd type="none" w="sm" len="sm"/>
                    </a:lnT>
                    <a:lnB w="28575" cap="flat" cmpd="sng">
                      <a:solidFill>
                        <a:srgbClr val="FFFFFF"/>
                      </a:solidFill>
                      <a:prstDash val="solid"/>
                      <a:round/>
                      <a:headEnd type="none" w="sm" len="sm"/>
                      <a:tailEnd type="none" w="sm" len="sm"/>
                    </a:lnB>
                    <a:solidFill>
                      <a:schemeClr val="lt2"/>
                    </a:solidFill>
                  </a:tcPr>
                </a:tc>
                <a:tc>
                  <a:txBody>
                    <a:bodyPr/>
                    <a:lstStyle/>
                    <a:p>
                      <a:pPr marL="0" marR="0" lvl="0" indent="0" algn="l" rtl="0">
                        <a:spcBef>
                          <a:spcPts val="0"/>
                        </a:spcBef>
                        <a:spcAft>
                          <a:spcPts val="0"/>
                        </a:spcAft>
                        <a:buClr>
                          <a:schemeClr val="dk1"/>
                        </a:buClr>
                        <a:buSzPts val="1350"/>
                        <a:buFont typeface="Century Gothic"/>
                        <a:buNone/>
                      </a:pPr>
                      <a:r>
                        <a:rPr lang="en-US" sz="1350" u="none" strike="noStrike" cap="none">
                          <a:solidFill>
                            <a:schemeClr val="dk1"/>
                          </a:solidFill>
                        </a:rPr>
                        <a:t>1943.9188</a:t>
                      </a:r>
                      <a:endParaRPr sz="1350" u="none" strike="noStrike" cap="none">
                        <a:solidFill>
                          <a:schemeClr val="dk1"/>
                        </a:solidFill>
                      </a:endParaRPr>
                    </a:p>
                  </a:txBody>
                  <a:tcPr marL="91425" marR="91425" marT="91425" marB="91425">
                    <a:lnL w="28575" cap="flat" cmpd="sng">
                      <a:solidFill>
                        <a:srgbClr val="FFFFFF"/>
                      </a:solidFill>
                      <a:prstDash val="solid"/>
                      <a:round/>
                      <a:headEnd type="none" w="sm" len="sm"/>
                      <a:tailEnd type="none" w="sm" len="sm"/>
                    </a:lnL>
                    <a:lnR w="28575" cap="flat" cmpd="sng">
                      <a:solidFill>
                        <a:srgbClr val="FFFFFF"/>
                      </a:solidFill>
                      <a:prstDash val="solid"/>
                      <a:round/>
                      <a:headEnd type="none" w="sm" len="sm"/>
                      <a:tailEnd type="none" w="sm" len="sm"/>
                    </a:lnR>
                    <a:lnT w="28575" cap="flat" cmpd="sng">
                      <a:solidFill>
                        <a:srgbClr val="FFFFFF"/>
                      </a:solidFill>
                      <a:prstDash val="solid"/>
                      <a:round/>
                      <a:headEnd type="none" w="sm" len="sm"/>
                      <a:tailEnd type="none" w="sm" len="sm"/>
                    </a:lnT>
                    <a:lnB w="28575" cap="flat" cmpd="sng">
                      <a:solidFill>
                        <a:srgbClr val="FFFFFF"/>
                      </a:solidFill>
                      <a:prstDash val="solid"/>
                      <a:round/>
                      <a:headEnd type="none" w="sm" len="sm"/>
                      <a:tailEnd type="none" w="sm" len="sm"/>
                    </a:lnB>
                    <a:solidFill>
                      <a:schemeClr val="lt2"/>
                    </a:solidFill>
                  </a:tcPr>
                </a:tc>
                <a:extLst>
                  <a:ext uri="{0D108BD9-81ED-4DB2-BD59-A6C34878D82A}">
                    <a16:rowId xmlns:a16="http://schemas.microsoft.com/office/drawing/2014/main" val="10006"/>
                  </a:ext>
                </a:extLst>
              </a:tr>
            </a:tbl>
          </a:graphicData>
        </a:graphic>
      </p:graphicFrame>
      <p:pic>
        <p:nvPicPr>
          <p:cNvPr id="405" name="Google Shape;405;p47"/>
          <p:cNvPicPr preferRelativeResize="0"/>
          <p:nvPr/>
        </p:nvPicPr>
        <p:blipFill rotWithShape="1">
          <a:blip r:embed="rId3">
            <a:alphaModFix/>
          </a:blip>
          <a:srcRect/>
          <a:stretch/>
        </p:blipFill>
        <p:spPr>
          <a:xfrm>
            <a:off x="4981700" y="1255375"/>
            <a:ext cx="4018748" cy="31509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gradFill>
          <a:gsLst>
            <a:gs pos="0">
              <a:srgbClr val="FFEFED"/>
            </a:gs>
            <a:gs pos="74000">
              <a:srgbClr val="F17F7D"/>
            </a:gs>
            <a:gs pos="83000">
              <a:srgbClr val="F17F7D"/>
            </a:gs>
            <a:gs pos="100000">
              <a:srgbClr val="F6A9A7"/>
            </a:gs>
          </a:gsLst>
          <a:lin ang="5400000" scaled="0"/>
        </a:gradFill>
        <a:effectLst/>
      </p:bgPr>
    </p:bg>
    <p:spTree>
      <p:nvGrpSpPr>
        <p:cNvPr id="1" name="Shape 409"/>
        <p:cNvGrpSpPr/>
        <p:nvPr/>
      </p:nvGrpSpPr>
      <p:grpSpPr>
        <a:xfrm>
          <a:off x="0" y="0"/>
          <a:ext cx="0" cy="0"/>
          <a:chOff x="0" y="0"/>
          <a:chExt cx="0" cy="0"/>
        </a:xfrm>
      </p:grpSpPr>
      <p:sp>
        <p:nvSpPr>
          <p:cNvPr id="410" name="Google Shape;410;p48"/>
          <p:cNvSpPr txBox="1">
            <a:spLocks noGrp="1"/>
          </p:cNvSpPr>
          <p:nvPr>
            <p:ph type="title"/>
          </p:nvPr>
        </p:nvSpPr>
        <p:spPr>
          <a:xfrm>
            <a:off x="311700" y="349673"/>
            <a:ext cx="8520600" cy="645000"/>
          </a:xfrm>
          <a:prstGeom prst="rect">
            <a:avLst/>
          </a:prstGeom>
          <a:noFill/>
          <a:ln>
            <a:noFill/>
          </a:ln>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112874"/>
              <a:buFont typeface="Century Gothic"/>
              <a:buNone/>
            </a:pPr>
            <a:r>
              <a:rPr lang="en-US" b="1">
                <a:solidFill>
                  <a:schemeClr val="dk1"/>
                </a:solidFill>
              </a:rPr>
              <a:t>Results </a:t>
            </a:r>
            <a:endParaRPr b="1">
              <a:solidFill>
                <a:schemeClr val="dk1"/>
              </a:solidFill>
            </a:endParaRPr>
          </a:p>
        </p:txBody>
      </p:sp>
      <p:grpSp>
        <p:nvGrpSpPr>
          <p:cNvPr id="411" name="Google Shape;411;p48"/>
          <p:cNvGrpSpPr/>
          <p:nvPr/>
        </p:nvGrpSpPr>
        <p:grpSpPr>
          <a:xfrm>
            <a:off x="311700" y="1343430"/>
            <a:ext cx="8520600" cy="3219840"/>
            <a:chOff x="0" y="5280"/>
            <a:chExt cx="8520600" cy="3219840"/>
          </a:xfrm>
        </p:grpSpPr>
        <p:sp>
          <p:nvSpPr>
            <p:cNvPr id="412" name="Google Shape;412;p48"/>
            <p:cNvSpPr/>
            <p:nvPr/>
          </p:nvSpPr>
          <p:spPr>
            <a:xfrm>
              <a:off x="0" y="5280"/>
              <a:ext cx="8520600" cy="973440"/>
            </a:xfrm>
            <a:prstGeom prst="roundRect">
              <a:avLst>
                <a:gd name="adj" fmla="val 16667"/>
              </a:avLst>
            </a:prstGeom>
            <a:solidFill>
              <a:srgbClr val="B01210"/>
            </a:solid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48"/>
            <p:cNvSpPr txBox="1"/>
            <p:nvPr/>
          </p:nvSpPr>
          <p:spPr>
            <a:xfrm>
              <a:off x="47519" y="52799"/>
              <a:ext cx="8425562" cy="878402"/>
            </a:xfrm>
            <a:prstGeom prst="rect">
              <a:avLst/>
            </a:prstGeom>
            <a:noFill/>
            <a:ln>
              <a:noFill/>
            </a:ln>
          </p:spPr>
          <p:txBody>
            <a:bodyPr spcFirstLastPara="1" wrap="square" lIns="198100" tIns="198100" rIns="198100" bIns="198100" anchor="ctr" anchorCtr="0">
              <a:noAutofit/>
            </a:bodyPr>
            <a:lstStyle/>
            <a:p>
              <a:pPr marL="0" marR="0" lvl="0" indent="0" algn="l" rtl="0">
                <a:lnSpc>
                  <a:spcPct val="90000"/>
                </a:lnSpc>
                <a:spcBef>
                  <a:spcPts val="0"/>
                </a:spcBef>
                <a:spcAft>
                  <a:spcPts val="0"/>
                </a:spcAft>
                <a:buClr>
                  <a:schemeClr val="lt1"/>
                </a:buClr>
                <a:buSzPts val="5200"/>
                <a:buFont typeface="Century Gothic"/>
                <a:buNone/>
              </a:pPr>
              <a:r>
                <a:rPr lang="en-US" sz="2000">
                  <a:solidFill>
                    <a:schemeClr val="lt1"/>
                  </a:solidFill>
                  <a:latin typeface="Century Gothic"/>
                  <a:ea typeface="Century Gothic"/>
                  <a:cs typeface="Century Gothic"/>
                  <a:sym typeface="Century Gothic"/>
                </a:rPr>
                <a:t>According to our expectations sort merge join executes the fastest and is used when we used the clustered attribute of both the tables as the join predicate</a:t>
              </a:r>
              <a:endParaRPr sz="2000" b="0" i="0" u="none" strike="noStrike" cap="none">
                <a:solidFill>
                  <a:schemeClr val="lt1"/>
                </a:solidFill>
                <a:latin typeface="Century Gothic"/>
                <a:ea typeface="Century Gothic"/>
                <a:cs typeface="Century Gothic"/>
                <a:sym typeface="Century Gothic"/>
              </a:endParaRPr>
            </a:p>
          </p:txBody>
        </p:sp>
        <p:sp>
          <p:nvSpPr>
            <p:cNvPr id="414" name="Google Shape;414;p48"/>
            <p:cNvSpPr/>
            <p:nvPr/>
          </p:nvSpPr>
          <p:spPr>
            <a:xfrm>
              <a:off x="0" y="1128480"/>
              <a:ext cx="8520600" cy="973440"/>
            </a:xfrm>
            <a:prstGeom prst="roundRect">
              <a:avLst>
                <a:gd name="adj" fmla="val 16667"/>
              </a:avLst>
            </a:prstGeom>
            <a:solidFill>
              <a:srgbClr val="B01210"/>
            </a:solid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48"/>
            <p:cNvSpPr txBox="1"/>
            <p:nvPr/>
          </p:nvSpPr>
          <p:spPr>
            <a:xfrm>
              <a:off x="47519" y="1175999"/>
              <a:ext cx="8425562" cy="878402"/>
            </a:xfrm>
            <a:prstGeom prst="rect">
              <a:avLst/>
            </a:prstGeom>
            <a:noFill/>
            <a:ln>
              <a:noFill/>
            </a:ln>
          </p:spPr>
          <p:txBody>
            <a:bodyPr spcFirstLastPara="1" wrap="square" lIns="198100" tIns="198100" rIns="198100" bIns="198100" anchor="ctr" anchorCtr="0">
              <a:noAutofit/>
            </a:bodyPr>
            <a:lstStyle/>
            <a:p>
              <a:pPr marL="0" marR="0" lvl="0" indent="0" algn="l" rtl="0">
                <a:lnSpc>
                  <a:spcPct val="90000"/>
                </a:lnSpc>
                <a:spcBef>
                  <a:spcPts val="0"/>
                </a:spcBef>
                <a:spcAft>
                  <a:spcPts val="0"/>
                </a:spcAft>
                <a:buClr>
                  <a:schemeClr val="lt1"/>
                </a:buClr>
                <a:buSzPts val="5200"/>
                <a:buFont typeface="Century Gothic"/>
                <a:buNone/>
              </a:pPr>
              <a:r>
                <a:rPr lang="en-US" sz="2000">
                  <a:solidFill>
                    <a:schemeClr val="lt1"/>
                  </a:solidFill>
                  <a:latin typeface="Century Gothic"/>
                  <a:ea typeface="Century Gothic"/>
                  <a:cs typeface="Century Gothic"/>
                  <a:sym typeface="Century Gothic"/>
                </a:rPr>
                <a:t>Hash Join is the next best when it comes to execution time and is used when we perform a join on two tables and the join predicate is an unclustered index</a:t>
              </a:r>
              <a:endParaRPr sz="2000" b="0" i="0" u="none" strike="noStrike" cap="none">
                <a:solidFill>
                  <a:schemeClr val="lt1"/>
                </a:solidFill>
                <a:latin typeface="Century Gothic"/>
                <a:ea typeface="Century Gothic"/>
                <a:cs typeface="Century Gothic"/>
                <a:sym typeface="Century Gothic"/>
              </a:endParaRPr>
            </a:p>
          </p:txBody>
        </p:sp>
        <p:sp>
          <p:nvSpPr>
            <p:cNvPr id="416" name="Google Shape;416;p48"/>
            <p:cNvSpPr/>
            <p:nvPr/>
          </p:nvSpPr>
          <p:spPr>
            <a:xfrm>
              <a:off x="0" y="2251680"/>
              <a:ext cx="8520600" cy="973440"/>
            </a:xfrm>
            <a:prstGeom prst="roundRect">
              <a:avLst>
                <a:gd name="adj" fmla="val 16667"/>
              </a:avLst>
            </a:prstGeom>
            <a:solidFill>
              <a:srgbClr val="B01210"/>
            </a:solid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48"/>
            <p:cNvSpPr txBox="1"/>
            <p:nvPr/>
          </p:nvSpPr>
          <p:spPr>
            <a:xfrm>
              <a:off x="47519" y="2299199"/>
              <a:ext cx="8425562" cy="878402"/>
            </a:xfrm>
            <a:prstGeom prst="rect">
              <a:avLst/>
            </a:prstGeom>
            <a:noFill/>
            <a:ln>
              <a:noFill/>
            </a:ln>
          </p:spPr>
          <p:txBody>
            <a:bodyPr spcFirstLastPara="1" wrap="square" lIns="198100" tIns="198100" rIns="198100" bIns="198100" anchor="ctr" anchorCtr="0">
              <a:noAutofit/>
            </a:bodyPr>
            <a:lstStyle/>
            <a:p>
              <a:pPr marL="0" marR="0" lvl="0" indent="0" algn="l" rtl="0">
                <a:lnSpc>
                  <a:spcPct val="90000"/>
                </a:lnSpc>
                <a:spcBef>
                  <a:spcPts val="0"/>
                </a:spcBef>
                <a:spcAft>
                  <a:spcPts val="0"/>
                </a:spcAft>
                <a:buClr>
                  <a:schemeClr val="lt1"/>
                </a:buClr>
                <a:buSzPts val="5200"/>
                <a:buFont typeface="Century Gothic"/>
                <a:buNone/>
              </a:pPr>
              <a:r>
                <a:rPr lang="en-US" sz="1800">
                  <a:solidFill>
                    <a:schemeClr val="lt1"/>
                  </a:solidFill>
                  <a:latin typeface="Century Gothic"/>
                  <a:ea typeface="Century Gothic"/>
                  <a:cs typeface="Century Gothic"/>
                  <a:sym typeface="Century Gothic"/>
                </a:rPr>
                <a:t>The worst in performance is the nested loop join and is used when we perform a join on two very large tables and the join predicate is a range query. Even though we have an unclustered index on the table we saw the query optimizer perform a nested loop join.</a:t>
              </a:r>
              <a:endParaRPr sz="1800" b="0" i="0" u="none" strike="noStrike" cap="none">
                <a:solidFill>
                  <a:schemeClr val="lt1"/>
                </a:solidFill>
                <a:latin typeface="Century Gothic"/>
                <a:ea typeface="Century Gothic"/>
                <a:cs typeface="Century Gothic"/>
                <a:sym typeface="Century Gothic"/>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21"/>
        <p:cNvGrpSpPr/>
        <p:nvPr/>
      </p:nvGrpSpPr>
      <p:grpSpPr>
        <a:xfrm>
          <a:off x="0" y="0"/>
          <a:ext cx="0" cy="0"/>
          <a:chOff x="0" y="0"/>
          <a:chExt cx="0" cy="0"/>
        </a:xfrm>
      </p:grpSpPr>
      <p:sp>
        <p:nvSpPr>
          <p:cNvPr id="422" name="Google Shape;422;p49"/>
          <p:cNvSpPr txBox="1">
            <a:spLocks noGrp="1"/>
          </p:cNvSpPr>
          <p:nvPr>
            <p:ph type="title"/>
          </p:nvPr>
        </p:nvSpPr>
        <p:spPr>
          <a:xfrm>
            <a:off x="311700" y="372725"/>
            <a:ext cx="8520600" cy="645000"/>
          </a:xfrm>
          <a:prstGeom prst="rect">
            <a:avLst/>
          </a:prstGeom>
          <a:noFill/>
          <a:ln>
            <a:noFill/>
          </a:ln>
        </p:spPr>
        <p:txBody>
          <a:bodyPr spcFirstLastPara="1" wrap="square" lIns="91425" tIns="91425" rIns="91425" bIns="91425" anchor="t" anchorCtr="0">
            <a:normAutofit fontScale="90000"/>
          </a:bodyPr>
          <a:lstStyle/>
          <a:p>
            <a:pPr marL="0" lvl="0" indent="0" algn="l" rtl="0">
              <a:spcBef>
                <a:spcPts val="0"/>
              </a:spcBef>
              <a:spcAft>
                <a:spcPts val="0"/>
              </a:spcAft>
              <a:buClr>
                <a:schemeClr val="lt2"/>
              </a:buClr>
              <a:buSzPct val="112874"/>
              <a:buFont typeface="Century Gothic"/>
              <a:buNone/>
            </a:pPr>
            <a:r>
              <a:rPr lang="en-US" b="1"/>
              <a:t>Conclusion</a:t>
            </a:r>
            <a:endParaRPr b="1"/>
          </a:p>
        </p:txBody>
      </p:sp>
      <p:sp>
        <p:nvSpPr>
          <p:cNvPr id="423" name="Google Shape;423;p49"/>
          <p:cNvSpPr txBox="1">
            <a:spLocks noGrp="1"/>
          </p:cNvSpPr>
          <p:nvPr>
            <p:ph type="body" idx="1"/>
          </p:nvPr>
        </p:nvSpPr>
        <p:spPr>
          <a:xfrm>
            <a:off x="311700" y="1017725"/>
            <a:ext cx="8520600" cy="3720600"/>
          </a:xfrm>
          <a:prstGeom prst="rect">
            <a:avLst/>
          </a:prstGeom>
          <a:noFill/>
          <a:ln>
            <a:noFill/>
          </a:ln>
        </p:spPr>
        <p:txBody>
          <a:bodyPr spcFirstLastPara="1" wrap="square" lIns="91425" tIns="91425" rIns="91425" bIns="91425" anchor="t" anchorCtr="0">
            <a:noAutofit/>
          </a:bodyPr>
          <a:lstStyle/>
          <a:p>
            <a:pPr marL="457200" lvl="0" indent="-304800" algn="l" rtl="0">
              <a:lnSpc>
                <a:spcPct val="180000"/>
              </a:lnSpc>
              <a:spcBef>
                <a:spcPts val="0"/>
              </a:spcBef>
              <a:spcAft>
                <a:spcPts val="0"/>
              </a:spcAft>
              <a:buClr>
                <a:srgbClr val="FFFFFF"/>
              </a:buClr>
              <a:buSzPts val="1200"/>
              <a:buFont typeface="Arial"/>
              <a:buChar char="●"/>
            </a:pPr>
            <a:r>
              <a:rPr lang="en-US" sz="1200">
                <a:solidFill>
                  <a:srgbClr val="FFFFFF"/>
                </a:solidFill>
                <a:latin typeface="Arial"/>
                <a:ea typeface="Arial"/>
                <a:cs typeface="Arial"/>
                <a:sym typeface="Arial"/>
              </a:rPr>
              <a:t>We have learned how just changing a single parameter can have an impact on performance. For example, a clustered index may take less time to fetch queries than an unclustered index but, again the reverse is possible too. Forcing the query optimizer to pick a plan than what it originally did sometimes enhanced the performance and it was interesting to analyze why the optimizer would have chosen a particular plan. </a:t>
            </a:r>
            <a:endParaRPr sz="1200">
              <a:solidFill>
                <a:srgbClr val="FFFFFF"/>
              </a:solidFill>
              <a:latin typeface="Arial"/>
              <a:ea typeface="Arial"/>
              <a:cs typeface="Arial"/>
              <a:sym typeface="Arial"/>
            </a:endParaRPr>
          </a:p>
          <a:p>
            <a:pPr marL="457200" lvl="0" indent="0" algn="l" rtl="0">
              <a:lnSpc>
                <a:spcPct val="180000"/>
              </a:lnSpc>
              <a:spcBef>
                <a:spcPts val="0"/>
              </a:spcBef>
              <a:spcAft>
                <a:spcPts val="0"/>
              </a:spcAft>
              <a:buClr>
                <a:schemeClr val="dk1"/>
              </a:buClr>
              <a:buSzPts val="852"/>
              <a:buFont typeface="Arial"/>
              <a:buNone/>
            </a:pPr>
            <a:endParaRPr sz="1200">
              <a:solidFill>
                <a:srgbClr val="FFFFFF"/>
              </a:solidFill>
              <a:latin typeface="Arial"/>
              <a:ea typeface="Arial"/>
              <a:cs typeface="Arial"/>
              <a:sym typeface="Arial"/>
            </a:endParaRPr>
          </a:p>
          <a:p>
            <a:pPr marL="457200" lvl="0" indent="-304800" algn="l" rtl="0">
              <a:lnSpc>
                <a:spcPct val="180000"/>
              </a:lnSpc>
              <a:spcBef>
                <a:spcPts val="0"/>
              </a:spcBef>
              <a:spcAft>
                <a:spcPts val="0"/>
              </a:spcAft>
              <a:buClr>
                <a:srgbClr val="FFFFFF"/>
              </a:buClr>
              <a:buSzPts val="1200"/>
              <a:buFont typeface="Arial"/>
              <a:buChar char="●"/>
            </a:pPr>
            <a:r>
              <a:rPr lang="en-US" sz="1200">
                <a:solidFill>
                  <a:srgbClr val="FFFFFF"/>
                </a:solidFill>
                <a:latin typeface="Arial"/>
                <a:ea typeface="Arial"/>
                <a:cs typeface="Arial"/>
                <a:sym typeface="Arial"/>
              </a:rPr>
              <a:t>We understood the real world impacts of a clustered index vs a non-clustered index and why a good index always speeds up your execution time.</a:t>
            </a:r>
            <a:endParaRPr sz="1200">
              <a:solidFill>
                <a:srgbClr val="FFFFFF"/>
              </a:solidFill>
              <a:latin typeface="Arial"/>
              <a:ea typeface="Arial"/>
              <a:cs typeface="Arial"/>
              <a:sym typeface="Arial"/>
            </a:endParaRPr>
          </a:p>
          <a:p>
            <a:pPr marL="457200" lvl="0" indent="0" algn="l" rtl="0">
              <a:lnSpc>
                <a:spcPct val="180000"/>
              </a:lnSpc>
              <a:spcBef>
                <a:spcPts val="0"/>
              </a:spcBef>
              <a:spcAft>
                <a:spcPts val="0"/>
              </a:spcAft>
              <a:buClr>
                <a:schemeClr val="dk1"/>
              </a:buClr>
              <a:buSzPts val="852"/>
              <a:buFont typeface="Arial"/>
              <a:buNone/>
            </a:pPr>
            <a:endParaRPr sz="1200">
              <a:solidFill>
                <a:srgbClr val="FFFFFF"/>
              </a:solidFill>
              <a:latin typeface="Arial"/>
              <a:ea typeface="Arial"/>
              <a:cs typeface="Arial"/>
              <a:sym typeface="Arial"/>
            </a:endParaRPr>
          </a:p>
          <a:p>
            <a:pPr marL="457200" lvl="0" indent="-304800" algn="l" rtl="0">
              <a:lnSpc>
                <a:spcPct val="180000"/>
              </a:lnSpc>
              <a:spcBef>
                <a:spcPts val="0"/>
              </a:spcBef>
              <a:spcAft>
                <a:spcPts val="0"/>
              </a:spcAft>
              <a:buClr>
                <a:srgbClr val="FFFFFF"/>
              </a:buClr>
              <a:buSzPts val="1200"/>
              <a:buFont typeface="Arial"/>
              <a:buChar char="●"/>
            </a:pPr>
            <a:r>
              <a:rPr lang="en-US" sz="1200">
                <a:solidFill>
                  <a:srgbClr val="FFFFFF"/>
                </a:solidFill>
                <a:latin typeface="Arial"/>
                <a:ea typeface="Arial"/>
                <a:cs typeface="Arial"/>
                <a:sym typeface="Arial"/>
              </a:rPr>
              <a:t> We understood multiple parameters that postgresql has and understood the practical benefits of tuning these parameters to get better results.</a:t>
            </a:r>
            <a:endParaRPr sz="1200">
              <a:solidFill>
                <a:srgbClr val="FFFFFF"/>
              </a:solidFill>
              <a:latin typeface="Arial"/>
              <a:ea typeface="Arial"/>
              <a:cs typeface="Arial"/>
              <a:sym typeface="Arial"/>
            </a:endParaRPr>
          </a:p>
          <a:p>
            <a:pPr marL="457200" lvl="0" indent="0" algn="l" rtl="0">
              <a:lnSpc>
                <a:spcPct val="180000"/>
              </a:lnSpc>
              <a:spcBef>
                <a:spcPts val="0"/>
              </a:spcBef>
              <a:spcAft>
                <a:spcPts val="0"/>
              </a:spcAft>
              <a:buClr>
                <a:schemeClr val="dk1"/>
              </a:buClr>
              <a:buSzPts val="852"/>
              <a:buFont typeface="Arial"/>
              <a:buNone/>
            </a:pPr>
            <a:endParaRPr sz="1200">
              <a:solidFill>
                <a:srgbClr val="FFFFFF"/>
              </a:solidFill>
              <a:latin typeface="Arial"/>
              <a:ea typeface="Arial"/>
              <a:cs typeface="Arial"/>
              <a:sym typeface="Arial"/>
            </a:endParaRPr>
          </a:p>
          <a:p>
            <a:pPr marL="457200" lvl="0" indent="0" algn="l" rtl="0">
              <a:lnSpc>
                <a:spcPct val="180000"/>
              </a:lnSpc>
              <a:spcBef>
                <a:spcPts val="0"/>
              </a:spcBef>
              <a:spcAft>
                <a:spcPts val="0"/>
              </a:spcAft>
              <a:buNone/>
            </a:pPr>
            <a:endParaRPr sz="1200">
              <a:solidFill>
                <a:srgbClr val="FFFFFF"/>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27"/>
        <p:cNvGrpSpPr/>
        <p:nvPr/>
      </p:nvGrpSpPr>
      <p:grpSpPr>
        <a:xfrm>
          <a:off x="0" y="0"/>
          <a:ext cx="0" cy="0"/>
          <a:chOff x="0" y="0"/>
          <a:chExt cx="0" cy="0"/>
        </a:xfrm>
      </p:grpSpPr>
      <p:sp>
        <p:nvSpPr>
          <p:cNvPr id="428" name="Google Shape;428;p50"/>
          <p:cNvSpPr txBox="1">
            <a:spLocks noGrp="1"/>
          </p:cNvSpPr>
          <p:nvPr>
            <p:ph type="title"/>
          </p:nvPr>
        </p:nvSpPr>
        <p:spPr>
          <a:xfrm>
            <a:off x="311700" y="372725"/>
            <a:ext cx="8520600" cy="645000"/>
          </a:xfrm>
          <a:prstGeom prst="rect">
            <a:avLst/>
          </a:prstGeom>
          <a:noFill/>
          <a:ln>
            <a:noFill/>
          </a:ln>
        </p:spPr>
        <p:txBody>
          <a:bodyPr spcFirstLastPara="1" wrap="square" lIns="91425" tIns="91425" rIns="91425" bIns="91425" anchor="t" anchorCtr="0">
            <a:normAutofit fontScale="90000"/>
          </a:bodyPr>
          <a:lstStyle/>
          <a:p>
            <a:pPr marL="0" lvl="0" indent="0" algn="l" rtl="0">
              <a:spcBef>
                <a:spcPts val="0"/>
              </a:spcBef>
              <a:spcAft>
                <a:spcPts val="0"/>
              </a:spcAft>
              <a:buClr>
                <a:schemeClr val="lt2"/>
              </a:buClr>
              <a:buSzPct val="112874"/>
              <a:buFont typeface="Century Gothic"/>
              <a:buNone/>
            </a:pPr>
            <a:r>
              <a:rPr lang="en-US" b="1"/>
              <a:t>Conclusion</a:t>
            </a:r>
            <a:endParaRPr b="1"/>
          </a:p>
        </p:txBody>
      </p:sp>
      <p:sp>
        <p:nvSpPr>
          <p:cNvPr id="429" name="Google Shape;429;p50"/>
          <p:cNvSpPr txBox="1">
            <a:spLocks noGrp="1"/>
          </p:cNvSpPr>
          <p:nvPr>
            <p:ph type="body" idx="1"/>
          </p:nvPr>
        </p:nvSpPr>
        <p:spPr>
          <a:xfrm>
            <a:off x="311700" y="1417800"/>
            <a:ext cx="8520600" cy="3150900"/>
          </a:xfrm>
          <a:prstGeom prst="rect">
            <a:avLst/>
          </a:prstGeom>
          <a:noFill/>
          <a:ln>
            <a:noFill/>
          </a:ln>
        </p:spPr>
        <p:txBody>
          <a:bodyPr spcFirstLastPara="1" wrap="square" lIns="91425" tIns="91425" rIns="91425" bIns="91425" anchor="t" anchorCtr="0">
            <a:normAutofit/>
          </a:bodyPr>
          <a:lstStyle/>
          <a:p>
            <a:pPr marL="457200" lvl="0" indent="-304800" algn="l" rtl="0">
              <a:lnSpc>
                <a:spcPct val="180000"/>
              </a:lnSpc>
              <a:spcBef>
                <a:spcPts val="0"/>
              </a:spcBef>
              <a:spcAft>
                <a:spcPts val="0"/>
              </a:spcAft>
              <a:buClr>
                <a:srgbClr val="FFFFFF"/>
              </a:buClr>
              <a:buSzPts val="1200"/>
              <a:buFont typeface="Arial"/>
              <a:buChar char="●"/>
            </a:pPr>
            <a:r>
              <a:rPr lang="en-US" sz="1200">
                <a:solidFill>
                  <a:srgbClr val="FFFFFF"/>
                </a:solidFill>
                <a:latin typeface="Arial"/>
                <a:ea typeface="Arial"/>
                <a:cs typeface="Arial"/>
                <a:sym typeface="Arial"/>
              </a:rPr>
              <a:t>We would have loved to perform speedup experiments but we didn’t have that many processors at our disposal to perform speedup experiments.</a:t>
            </a:r>
            <a:endParaRPr sz="1200">
              <a:solidFill>
                <a:srgbClr val="FFFFFF"/>
              </a:solidFill>
              <a:latin typeface="Arial"/>
              <a:ea typeface="Arial"/>
              <a:cs typeface="Arial"/>
              <a:sym typeface="Arial"/>
            </a:endParaRPr>
          </a:p>
          <a:p>
            <a:pPr marL="457200" lvl="0" indent="0" algn="l" rtl="0">
              <a:lnSpc>
                <a:spcPct val="180000"/>
              </a:lnSpc>
              <a:spcBef>
                <a:spcPts val="0"/>
              </a:spcBef>
              <a:spcAft>
                <a:spcPts val="0"/>
              </a:spcAft>
              <a:buClr>
                <a:schemeClr val="dk1"/>
              </a:buClr>
              <a:buSzPts val="852"/>
              <a:buFont typeface="Arial"/>
              <a:buNone/>
            </a:pPr>
            <a:endParaRPr sz="1200">
              <a:solidFill>
                <a:srgbClr val="FFFFFF"/>
              </a:solidFill>
              <a:latin typeface="Arial"/>
              <a:ea typeface="Arial"/>
              <a:cs typeface="Arial"/>
              <a:sym typeface="Arial"/>
            </a:endParaRPr>
          </a:p>
          <a:p>
            <a:pPr marL="457200" lvl="0" indent="-304800" algn="l" rtl="0">
              <a:lnSpc>
                <a:spcPct val="180000"/>
              </a:lnSpc>
              <a:spcBef>
                <a:spcPts val="0"/>
              </a:spcBef>
              <a:spcAft>
                <a:spcPts val="0"/>
              </a:spcAft>
              <a:buClr>
                <a:srgbClr val="FFFFFF"/>
              </a:buClr>
              <a:buSzPts val="1200"/>
              <a:buFont typeface="Arial"/>
              <a:buChar char="●"/>
            </a:pPr>
            <a:r>
              <a:rPr lang="en-US" sz="1200">
                <a:solidFill>
                  <a:srgbClr val="FFFFFF"/>
                </a:solidFill>
                <a:latin typeface="Arial"/>
                <a:ea typeface="Arial"/>
                <a:cs typeface="Arial"/>
                <a:sym typeface="Arial"/>
              </a:rPr>
              <a:t>With time what we have observed is that the performance of the single user systems has not changed drastically by enabling or disabling any parameter but even those slight differences would become big ones in a multiuser environment. And hence we understood why gaining the most optimal performance on a single user system is more beneficial as it would probably be an indicator to how the system would perform in a multi-user environment.</a:t>
            </a:r>
            <a:endParaRPr sz="1200">
              <a:solidFill>
                <a:srgbClr val="FFFFFF"/>
              </a:solidFill>
            </a:endParaRPr>
          </a:p>
          <a:p>
            <a:pPr marL="0" lvl="0" indent="0" algn="l" rtl="0">
              <a:spcBef>
                <a:spcPts val="0"/>
              </a:spcBef>
              <a:spcAft>
                <a:spcPts val="1200"/>
              </a:spcAft>
              <a:buSzPts val="1800"/>
              <a:buNone/>
            </a:pPr>
            <a:endParaRPr sz="120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33"/>
        <p:cNvGrpSpPr/>
        <p:nvPr/>
      </p:nvGrpSpPr>
      <p:grpSpPr>
        <a:xfrm>
          <a:off x="0" y="0"/>
          <a:ext cx="0" cy="0"/>
          <a:chOff x="0" y="0"/>
          <a:chExt cx="0" cy="0"/>
        </a:xfrm>
      </p:grpSpPr>
      <p:pic>
        <p:nvPicPr>
          <p:cNvPr id="434" name="Google Shape;434;p51"/>
          <p:cNvPicPr preferRelativeResize="0"/>
          <p:nvPr/>
        </p:nvPicPr>
        <p:blipFill>
          <a:blip r:embed="rId3">
            <a:alphaModFix/>
          </a:blip>
          <a:stretch>
            <a:fillRect/>
          </a:stretch>
        </p:blipFill>
        <p:spPr>
          <a:xfrm>
            <a:off x="-111825" y="0"/>
            <a:ext cx="7645376" cy="5143501"/>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38"/>
        <p:cNvGrpSpPr/>
        <p:nvPr/>
      </p:nvGrpSpPr>
      <p:grpSpPr>
        <a:xfrm>
          <a:off x="0" y="0"/>
          <a:ext cx="0" cy="0"/>
          <a:chOff x="0" y="0"/>
          <a:chExt cx="0" cy="0"/>
        </a:xfrm>
      </p:grpSpPr>
      <p:sp>
        <p:nvSpPr>
          <p:cNvPr id="439" name="Google Shape;439;p52"/>
          <p:cNvSpPr txBox="1">
            <a:spLocks noGrp="1"/>
          </p:cNvSpPr>
          <p:nvPr>
            <p:ph type="title"/>
          </p:nvPr>
        </p:nvSpPr>
        <p:spPr>
          <a:xfrm>
            <a:off x="311700" y="372725"/>
            <a:ext cx="8520600" cy="6450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b="1"/>
              <a:t>REFERENCES</a:t>
            </a:r>
            <a:endParaRPr b="1"/>
          </a:p>
        </p:txBody>
      </p:sp>
      <p:sp>
        <p:nvSpPr>
          <p:cNvPr id="440" name="Google Shape;440;p52"/>
          <p:cNvSpPr txBox="1">
            <a:spLocks noGrp="1"/>
          </p:cNvSpPr>
          <p:nvPr>
            <p:ph type="body" idx="1"/>
          </p:nvPr>
        </p:nvSpPr>
        <p:spPr>
          <a:xfrm>
            <a:off x="311700" y="1417800"/>
            <a:ext cx="8520600" cy="31509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US"/>
              <a:t>https://www.postgresql.org/about/</a:t>
            </a:r>
            <a:endParaRPr/>
          </a:p>
          <a:p>
            <a:pPr marL="0" lvl="0" indent="0" algn="l" rtl="0">
              <a:spcBef>
                <a:spcPts val="0"/>
              </a:spcBef>
              <a:spcAft>
                <a:spcPts val="0"/>
              </a:spcAft>
              <a:buNone/>
            </a:pPr>
            <a:endParaRPr/>
          </a:p>
          <a:p>
            <a:pPr marL="0" lvl="0" indent="0" algn="l" rtl="0">
              <a:spcBef>
                <a:spcPts val="0"/>
              </a:spcBef>
              <a:spcAft>
                <a:spcPts val="0"/>
              </a:spcAft>
              <a:buNone/>
            </a:pPr>
            <a:r>
              <a:rPr lang="en-US"/>
              <a:t>https://community.microstrategy.com/s/article/How-to-increase-the-work-mem-setting-in-your-PostgreSQL-database?language=en_US</a:t>
            </a:r>
            <a:endParaRPr/>
          </a:p>
          <a:p>
            <a:pPr marL="0" lvl="0" indent="0" algn="l" rtl="0">
              <a:spcBef>
                <a:spcPts val="0"/>
              </a:spcBef>
              <a:spcAft>
                <a:spcPts val="0"/>
              </a:spcAft>
              <a:buNone/>
            </a:pPr>
            <a:endParaRPr/>
          </a:p>
          <a:p>
            <a:pPr marL="0" lvl="0" indent="0" algn="l" rtl="0">
              <a:spcBef>
                <a:spcPts val="0"/>
              </a:spcBef>
              <a:spcAft>
                <a:spcPts val="0"/>
              </a:spcAft>
              <a:buNone/>
            </a:pPr>
            <a:r>
              <a:rPr lang="en-US"/>
              <a:t>https://medium.com/we-build-state-of-the-art-software-creating/why-should-i-use-postgresql-as-database-in-my-startup-company-96de2fd375a9#:~:text=%E2%80%9CPostgreSQL%20comes%20with%20many%20features,source%2C%20PostgreSQL%20is%20highly%20extensible.</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chemeClr val="lt1"/>
            </a:gs>
            <a:gs pos="100000">
              <a:srgbClr val="B6B6B6"/>
            </a:gs>
          </a:gsLst>
          <a:path path="circle">
            <a:fillToRect r="100000" b="100000"/>
          </a:path>
          <a:tileRect l="-100000" t="-100000"/>
        </a:gradFill>
        <a:effectLst/>
      </p:bgPr>
    </p:bg>
    <p:spTree>
      <p:nvGrpSpPr>
        <p:cNvPr id="1" name="Shape 186"/>
        <p:cNvGrpSpPr/>
        <p:nvPr/>
      </p:nvGrpSpPr>
      <p:grpSpPr>
        <a:xfrm>
          <a:off x="0" y="0"/>
          <a:ext cx="0" cy="0"/>
          <a:chOff x="0" y="0"/>
          <a:chExt cx="0" cy="0"/>
        </a:xfrm>
      </p:grpSpPr>
      <p:pic>
        <p:nvPicPr>
          <p:cNvPr id="187" name="Google Shape;187;p26"/>
          <p:cNvPicPr preferRelativeResize="0"/>
          <p:nvPr/>
        </p:nvPicPr>
        <p:blipFill rotWithShape="1">
          <a:blip r:embed="rId3">
            <a:alphaModFix/>
          </a:blip>
          <a:srcRect l="3613"/>
          <a:stretch/>
        </p:blipFill>
        <p:spPr>
          <a:xfrm>
            <a:off x="0" y="2002263"/>
            <a:ext cx="3027759" cy="3141237"/>
          </a:xfrm>
          <a:prstGeom prst="rect">
            <a:avLst/>
          </a:prstGeom>
          <a:noFill/>
          <a:ln>
            <a:noFill/>
          </a:ln>
        </p:spPr>
      </p:pic>
      <p:pic>
        <p:nvPicPr>
          <p:cNvPr id="188" name="Google Shape;188;p26"/>
          <p:cNvPicPr preferRelativeResize="0"/>
          <p:nvPr/>
        </p:nvPicPr>
        <p:blipFill rotWithShape="1">
          <a:blip r:embed="rId4">
            <a:alphaModFix/>
          </a:blip>
          <a:srcRect l="35640"/>
          <a:stretch/>
        </p:blipFill>
        <p:spPr>
          <a:xfrm>
            <a:off x="0" y="2169260"/>
            <a:ext cx="1141809" cy="1774090"/>
          </a:xfrm>
          <a:prstGeom prst="rect">
            <a:avLst/>
          </a:prstGeom>
          <a:noFill/>
          <a:ln>
            <a:noFill/>
          </a:ln>
        </p:spPr>
      </p:pic>
      <p:sp>
        <p:nvSpPr>
          <p:cNvPr id="189" name="Google Shape;189;p26"/>
          <p:cNvSpPr/>
          <p:nvPr/>
        </p:nvSpPr>
        <p:spPr>
          <a:xfrm>
            <a:off x="6456759" y="1257300"/>
            <a:ext cx="2114550" cy="2114550"/>
          </a:xfrm>
          <a:prstGeom prst="ellipse">
            <a:avLst/>
          </a:prstGeom>
          <a:gradFill>
            <a:gsLst>
              <a:gs pos="0">
                <a:srgbClr val="F3F3F3">
                  <a:alpha val="6666"/>
                </a:srgbClr>
              </a:gs>
              <a:gs pos="36000">
                <a:srgbClr val="F3F3F3">
                  <a:alpha val="5882"/>
                </a:srgbClr>
              </a:gs>
              <a:gs pos="69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90" name="Google Shape;190;p26"/>
          <p:cNvPicPr preferRelativeResize="0"/>
          <p:nvPr/>
        </p:nvPicPr>
        <p:blipFill rotWithShape="1">
          <a:blip r:embed="rId5">
            <a:alphaModFix/>
          </a:blip>
          <a:srcRect t="28812"/>
          <a:stretch/>
        </p:blipFill>
        <p:spPr>
          <a:xfrm>
            <a:off x="5999559" y="0"/>
            <a:ext cx="1202540" cy="856055"/>
          </a:xfrm>
          <a:prstGeom prst="rect">
            <a:avLst/>
          </a:prstGeom>
          <a:noFill/>
          <a:ln>
            <a:noFill/>
          </a:ln>
        </p:spPr>
      </p:pic>
      <p:pic>
        <p:nvPicPr>
          <p:cNvPr id="191" name="Google Shape;191;p26"/>
          <p:cNvPicPr preferRelativeResize="0"/>
          <p:nvPr/>
        </p:nvPicPr>
        <p:blipFill rotWithShape="1">
          <a:blip r:embed="rId6">
            <a:alphaModFix/>
          </a:blip>
          <a:srcRect b="23320"/>
          <a:stretch/>
        </p:blipFill>
        <p:spPr>
          <a:xfrm>
            <a:off x="6454408" y="4572000"/>
            <a:ext cx="745301" cy="571500"/>
          </a:xfrm>
          <a:prstGeom prst="rect">
            <a:avLst/>
          </a:prstGeom>
          <a:noFill/>
          <a:ln>
            <a:noFill/>
          </a:ln>
        </p:spPr>
      </p:pic>
      <p:sp>
        <p:nvSpPr>
          <p:cNvPr id="192" name="Google Shape;192;p26"/>
          <p:cNvSpPr/>
          <p:nvPr/>
        </p:nvSpPr>
        <p:spPr>
          <a:xfrm>
            <a:off x="7828359" y="0"/>
            <a:ext cx="514350" cy="857250"/>
          </a:xfrm>
          <a:prstGeom prst="rect">
            <a:avLst/>
          </a:prstGeom>
          <a:solidFill>
            <a:schemeClr val="accent1"/>
          </a:solidFill>
          <a:ln>
            <a:noFill/>
          </a:ln>
          <a:effectLst>
            <a:outerShdw blurRad="38100" dist="25400" dir="5400000" rotWithShape="0">
              <a:srgbClr val="000000">
                <a:alpha val="4470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6"/>
          <p:cNvSpPr/>
          <p:nvPr/>
        </p:nvSpPr>
        <p:spPr>
          <a:xfrm>
            <a:off x="0" y="0"/>
            <a:ext cx="9144000" cy="5143500"/>
          </a:xfrm>
          <a:prstGeom prst="rect">
            <a:avLst/>
          </a:prstGeom>
          <a:gradFill>
            <a:gsLst>
              <a:gs pos="0">
                <a:schemeClr val="lt1"/>
              </a:gs>
              <a:gs pos="100000">
                <a:srgbClr val="B6B6B6"/>
              </a:gs>
            </a:gsLst>
            <a:path path="circle">
              <a:fillToRect r="100000" b="100000"/>
            </a:path>
            <a:tileRect l="-100000" t="-10000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entury Gothic"/>
              <a:ea typeface="Century Gothic"/>
              <a:cs typeface="Century Gothic"/>
              <a:sym typeface="Century Gothic"/>
            </a:endParaRPr>
          </a:p>
        </p:txBody>
      </p:sp>
      <p:sp>
        <p:nvSpPr>
          <p:cNvPr id="194" name="Google Shape;194;p26"/>
          <p:cNvSpPr txBox="1">
            <a:spLocks noGrp="1"/>
          </p:cNvSpPr>
          <p:nvPr>
            <p:ph type="ctrTitle" idx="4294967295"/>
          </p:nvPr>
        </p:nvSpPr>
        <p:spPr>
          <a:xfrm>
            <a:off x="1118242" y="765767"/>
            <a:ext cx="6619243" cy="650742"/>
          </a:xfrm>
          <a:prstGeom prst="rect">
            <a:avLst/>
          </a:prstGeom>
          <a:noFill/>
          <a:ln>
            <a:noFill/>
          </a:ln>
        </p:spPr>
        <p:txBody>
          <a:bodyPr spcFirstLastPara="1" wrap="square" lIns="91425" tIns="45700" rIns="91425" bIns="45700" anchor="b" anchorCtr="0">
            <a:normAutofit fontScale="90000"/>
          </a:bodyPr>
          <a:lstStyle/>
          <a:p>
            <a:pPr marL="0" marR="0" lvl="0" indent="0" algn="l" rtl="0">
              <a:spcBef>
                <a:spcPts val="0"/>
              </a:spcBef>
              <a:spcAft>
                <a:spcPts val="0"/>
              </a:spcAft>
              <a:buClr>
                <a:schemeClr val="dk2"/>
              </a:buClr>
              <a:buSzPct val="100000"/>
              <a:buFont typeface="Century Gothic"/>
              <a:buNone/>
            </a:pPr>
            <a:r>
              <a:rPr lang="en-US" sz="7200" b="0" i="0" u="none" strike="noStrike" cap="none">
                <a:solidFill>
                  <a:schemeClr val="dk2"/>
                </a:solidFill>
                <a:latin typeface="Century Gothic"/>
                <a:ea typeface="Century Gothic"/>
                <a:cs typeface="Century Gothic"/>
                <a:sym typeface="Century Gothic"/>
              </a:rPr>
              <a:t>Why Postgres?</a:t>
            </a:r>
            <a:endParaRPr/>
          </a:p>
        </p:txBody>
      </p:sp>
      <p:sp>
        <p:nvSpPr>
          <p:cNvPr id="195" name="Google Shape;195;p26"/>
          <p:cNvSpPr/>
          <p:nvPr/>
        </p:nvSpPr>
        <p:spPr>
          <a:xfrm>
            <a:off x="7828359" y="0"/>
            <a:ext cx="514350" cy="857250"/>
          </a:xfrm>
          <a:prstGeom prst="rect">
            <a:avLst/>
          </a:prstGeom>
          <a:solidFill>
            <a:schemeClr val="accent1"/>
          </a:solidFill>
          <a:ln>
            <a:noFill/>
          </a:ln>
          <a:effectLst>
            <a:outerShdw blurRad="38100" dist="25400" dir="5400000" rotWithShape="0">
              <a:srgbClr val="000000">
                <a:alpha val="4470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6"/>
          <p:cNvSpPr txBox="1"/>
          <p:nvPr/>
        </p:nvSpPr>
        <p:spPr>
          <a:xfrm>
            <a:off x="1027580" y="1904297"/>
            <a:ext cx="6709905" cy="3141236"/>
          </a:xfrm>
          <a:prstGeom prst="rect">
            <a:avLst/>
          </a:prstGeom>
          <a:noFill/>
          <a:ln>
            <a:noFill/>
          </a:ln>
        </p:spPr>
        <p:txBody>
          <a:bodyPr spcFirstLastPara="1" wrap="square" lIns="91425" tIns="45700" rIns="91425" bIns="45700" anchor="t" anchorCtr="0">
            <a:normAutofit/>
          </a:bodyPr>
          <a:lstStyle/>
          <a:p>
            <a:pPr marL="0" marR="0" lvl="0" indent="-86360" algn="just" rtl="0">
              <a:lnSpc>
                <a:spcPct val="90000"/>
              </a:lnSpc>
              <a:spcBef>
                <a:spcPts val="1000"/>
              </a:spcBef>
              <a:spcAft>
                <a:spcPts val="0"/>
              </a:spcAft>
              <a:buClr>
                <a:srgbClr val="F7F7F7"/>
              </a:buClr>
              <a:buSzPts val="1360"/>
              <a:buFont typeface="Noto Sans Symbols"/>
              <a:buChar char="►"/>
            </a:pPr>
            <a:r>
              <a:rPr lang="en-US" sz="1700" b="0" i="0" u="none" strike="noStrike" cap="none">
                <a:solidFill>
                  <a:schemeClr val="dk1"/>
                </a:solidFill>
                <a:latin typeface="Century Gothic"/>
                <a:ea typeface="Century Gothic"/>
                <a:cs typeface="Century Gothic"/>
                <a:sym typeface="Century Gothic"/>
              </a:rPr>
              <a:t>Familiarity with the system and ease of use	</a:t>
            </a:r>
            <a:endParaRPr/>
          </a:p>
          <a:p>
            <a:pPr marL="0" marR="0" lvl="0" indent="-86360" algn="just" rtl="0">
              <a:lnSpc>
                <a:spcPct val="90000"/>
              </a:lnSpc>
              <a:spcBef>
                <a:spcPts val="1000"/>
              </a:spcBef>
              <a:spcAft>
                <a:spcPts val="0"/>
              </a:spcAft>
              <a:buClr>
                <a:srgbClr val="F7F7F7"/>
              </a:buClr>
              <a:buSzPts val="1360"/>
              <a:buFont typeface="Noto Sans Symbols"/>
              <a:buChar char="►"/>
            </a:pPr>
            <a:r>
              <a:rPr lang="en-US" sz="1700" b="0" i="0" u="none" strike="noStrike" cap="none">
                <a:solidFill>
                  <a:schemeClr val="dk1"/>
                </a:solidFill>
                <a:latin typeface="Century Gothic"/>
                <a:ea typeface="Century Gothic"/>
                <a:cs typeface="Century Gothic"/>
                <a:sym typeface="Century Gothic"/>
              </a:rPr>
              <a:t>Easier to compare differences in the performance within a system and test various features</a:t>
            </a:r>
            <a:endParaRPr/>
          </a:p>
          <a:p>
            <a:pPr marL="0" marR="0" lvl="0" indent="-86360" algn="just" rtl="0">
              <a:lnSpc>
                <a:spcPct val="90000"/>
              </a:lnSpc>
              <a:spcBef>
                <a:spcPts val="1000"/>
              </a:spcBef>
              <a:spcAft>
                <a:spcPts val="0"/>
              </a:spcAft>
              <a:buClr>
                <a:srgbClr val="F7F7F7"/>
              </a:buClr>
              <a:buSzPts val="1360"/>
              <a:buFont typeface="Noto Sans Symbols"/>
              <a:buChar char="►"/>
            </a:pPr>
            <a:r>
              <a:rPr lang="en-US" sz="1700" b="0" i="0" u="none" strike="noStrike" cap="none">
                <a:solidFill>
                  <a:schemeClr val="dk1"/>
                </a:solidFill>
                <a:latin typeface="Century Gothic"/>
                <a:ea typeface="Century Gothic"/>
                <a:cs typeface="Century Gothic"/>
                <a:sym typeface="Century Gothic"/>
              </a:rPr>
              <a:t>Lots of resources and community threads to learn from.</a:t>
            </a:r>
            <a:endParaRPr/>
          </a:p>
          <a:p>
            <a:pPr marL="0" marR="0" lvl="0" indent="-86360" algn="just" rtl="0">
              <a:lnSpc>
                <a:spcPct val="90000"/>
              </a:lnSpc>
              <a:spcBef>
                <a:spcPts val="1000"/>
              </a:spcBef>
              <a:spcAft>
                <a:spcPts val="0"/>
              </a:spcAft>
              <a:buClr>
                <a:srgbClr val="F7F7F7"/>
              </a:buClr>
              <a:buSzPts val="1360"/>
              <a:buFont typeface="Noto Sans Symbols"/>
              <a:buChar char="►"/>
            </a:pPr>
            <a:r>
              <a:rPr lang="en-US" sz="1700" b="0" i="0" u="none" strike="noStrike" cap="none">
                <a:solidFill>
                  <a:schemeClr val="dk1"/>
                </a:solidFill>
                <a:latin typeface="Century Gothic"/>
                <a:ea typeface="Century Gothic"/>
                <a:cs typeface="Century Gothic"/>
                <a:sym typeface="Century Gothic"/>
              </a:rPr>
              <a:t>Various query parameters can be tweaked and observed for variations in performance.</a:t>
            </a:r>
            <a:endParaRPr/>
          </a:p>
          <a:p>
            <a:pPr marL="0" marR="0" lvl="0" indent="0" algn="just" rtl="0">
              <a:lnSpc>
                <a:spcPct val="90000"/>
              </a:lnSpc>
              <a:spcBef>
                <a:spcPts val="1000"/>
              </a:spcBef>
              <a:spcAft>
                <a:spcPts val="0"/>
              </a:spcAft>
              <a:buClr>
                <a:srgbClr val="F7F7F7"/>
              </a:buClr>
              <a:buSzPts val="1360"/>
              <a:buFont typeface="Noto Sans Symbols"/>
              <a:buNone/>
            </a:pPr>
            <a:endParaRPr sz="1700" b="0" i="0" u="none" strike="noStrike" cap="none">
              <a:solidFill>
                <a:schemeClr val="dk1"/>
              </a:solidFill>
              <a:latin typeface="Century Gothic"/>
              <a:ea typeface="Century Gothic"/>
              <a:cs typeface="Century Gothic"/>
              <a:sym typeface="Century Gothic"/>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accent4"/>
            </a:gs>
            <a:gs pos="74000">
              <a:schemeClr val="accent4"/>
            </a:gs>
            <a:gs pos="87000">
              <a:srgbClr val="AE9788"/>
            </a:gs>
            <a:gs pos="93500">
              <a:srgbClr val="4A856C"/>
            </a:gs>
            <a:gs pos="100000">
              <a:srgbClr val="F17F7D"/>
            </a:gs>
          </a:gsLst>
          <a:lin ang="5400000" scaled="0"/>
        </a:gradFill>
        <a:effectLst/>
      </p:bgPr>
    </p:bg>
    <p:spTree>
      <p:nvGrpSpPr>
        <p:cNvPr id="1" name="Shape 200"/>
        <p:cNvGrpSpPr/>
        <p:nvPr/>
      </p:nvGrpSpPr>
      <p:grpSpPr>
        <a:xfrm>
          <a:off x="0" y="0"/>
          <a:ext cx="0" cy="0"/>
          <a:chOff x="0" y="0"/>
          <a:chExt cx="0" cy="0"/>
        </a:xfrm>
      </p:grpSpPr>
      <p:sp>
        <p:nvSpPr>
          <p:cNvPr id="201" name="Google Shape;201;p27"/>
          <p:cNvSpPr txBox="1">
            <a:spLocks noGrp="1"/>
          </p:cNvSpPr>
          <p:nvPr>
            <p:ph type="title"/>
          </p:nvPr>
        </p:nvSpPr>
        <p:spPr>
          <a:xfrm>
            <a:off x="483848" y="316486"/>
            <a:ext cx="7053542" cy="105039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3100"/>
              <a:buFont typeface="Century Gothic"/>
              <a:buNone/>
            </a:pPr>
            <a:r>
              <a:rPr lang="en-US" b="1">
                <a:solidFill>
                  <a:schemeClr val="dk1"/>
                </a:solidFill>
              </a:rPr>
              <a:t>Goals</a:t>
            </a:r>
            <a:endParaRPr/>
          </a:p>
        </p:txBody>
      </p:sp>
      <p:sp>
        <p:nvSpPr>
          <p:cNvPr id="202" name="Google Shape;202;p27"/>
          <p:cNvSpPr txBox="1">
            <a:spLocks noGrp="1"/>
          </p:cNvSpPr>
          <p:nvPr>
            <p:ph type="body" idx="1"/>
          </p:nvPr>
        </p:nvSpPr>
        <p:spPr>
          <a:xfrm>
            <a:off x="827475" y="1048275"/>
            <a:ext cx="6709800" cy="3638100"/>
          </a:xfrm>
          <a:prstGeom prst="rect">
            <a:avLst/>
          </a:prstGeom>
          <a:noFill/>
          <a:ln>
            <a:noFill/>
          </a:ln>
        </p:spPr>
        <p:txBody>
          <a:bodyPr spcFirstLastPara="1" wrap="square" lIns="91425" tIns="45700" rIns="91425" bIns="45700" anchor="t" anchorCtr="0">
            <a:normAutofit/>
          </a:bodyPr>
          <a:lstStyle/>
          <a:p>
            <a:pPr marL="257175" lvl="0" indent="-257175" algn="l" rtl="0">
              <a:spcBef>
                <a:spcPts val="0"/>
              </a:spcBef>
              <a:spcAft>
                <a:spcPts val="0"/>
              </a:spcAft>
              <a:buClr>
                <a:srgbClr val="000000"/>
              </a:buClr>
              <a:buSzPts val="1200"/>
              <a:buChar char="►"/>
            </a:pPr>
            <a:r>
              <a:rPr lang="en-US" dirty="0">
                <a:solidFill>
                  <a:srgbClr val="000000"/>
                </a:solidFill>
              </a:rPr>
              <a:t>Using the Wisconsin benchmark design to generate data tables of various sizes and perform various experiments on them. Our code generates data according to the Wisconsin benchmark specification, as described in “The Wisconsin Benchmark: Past, Present, and Future” by David J. DeWitt</a:t>
            </a:r>
            <a:endParaRPr dirty="0">
              <a:solidFill>
                <a:srgbClr val="000000"/>
              </a:solidFill>
            </a:endParaRPr>
          </a:p>
          <a:p>
            <a:pPr marL="257175" lvl="0" indent="0" algn="l" rtl="0">
              <a:spcBef>
                <a:spcPts val="0"/>
              </a:spcBef>
              <a:spcAft>
                <a:spcPts val="0"/>
              </a:spcAft>
              <a:buNone/>
            </a:pPr>
            <a:endParaRPr dirty="0">
              <a:solidFill>
                <a:srgbClr val="000000"/>
              </a:solidFill>
            </a:endParaRPr>
          </a:p>
          <a:p>
            <a:pPr marL="257175" lvl="0" indent="-257175" algn="l" rtl="0">
              <a:spcBef>
                <a:spcPts val="750"/>
              </a:spcBef>
              <a:spcAft>
                <a:spcPts val="0"/>
              </a:spcAft>
              <a:buClr>
                <a:srgbClr val="000000"/>
              </a:buClr>
              <a:buSzPts val="1200"/>
              <a:buChar char="►"/>
            </a:pPr>
            <a:r>
              <a:rPr lang="en-US" dirty="0">
                <a:solidFill>
                  <a:srgbClr val="000000"/>
                </a:solidFill>
              </a:rPr>
              <a:t>Test the performance of the system by choosing a variety of queries fetching data of different size and attributes under varying conditions.</a:t>
            </a:r>
            <a:endParaRPr dirty="0">
              <a:solidFill>
                <a:srgbClr val="000000"/>
              </a:solidFill>
            </a:endParaRPr>
          </a:p>
          <a:p>
            <a:pPr marL="257175" lvl="0" indent="0" algn="l" rtl="0">
              <a:spcBef>
                <a:spcPts val="750"/>
              </a:spcBef>
              <a:spcAft>
                <a:spcPts val="0"/>
              </a:spcAft>
              <a:buNone/>
            </a:pPr>
            <a:endParaRPr dirty="0">
              <a:solidFill>
                <a:srgbClr val="000000"/>
              </a:solidFill>
            </a:endParaRPr>
          </a:p>
          <a:p>
            <a:pPr marL="257175" lvl="0" indent="-257175" algn="l" rtl="0">
              <a:spcBef>
                <a:spcPts val="750"/>
              </a:spcBef>
              <a:spcAft>
                <a:spcPts val="0"/>
              </a:spcAft>
              <a:buClr>
                <a:srgbClr val="000000"/>
              </a:buClr>
              <a:buSzPts val="1200"/>
              <a:buChar char="►"/>
            </a:pPr>
            <a:r>
              <a:rPr lang="en-US" dirty="0">
                <a:solidFill>
                  <a:srgbClr val="000000"/>
                </a:solidFill>
              </a:rPr>
              <a:t>Observe and record the results of execution and measure the performance in terms of time and cost and the impact of modifying query parameters.</a:t>
            </a:r>
            <a:endParaRPr dirty="0">
              <a:solidFill>
                <a:srgbClr val="000000"/>
              </a:solidFill>
            </a:endParaRPr>
          </a:p>
          <a:p>
            <a:pPr marL="257175" lvl="0" indent="-180975" algn="l" rtl="0">
              <a:spcBef>
                <a:spcPts val="750"/>
              </a:spcBef>
              <a:spcAft>
                <a:spcPts val="0"/>
              </a:spcAft>
              <a:buSzPts val="1200"/>
              <a:buNone/>
            </a:pPr>
            <a:endParaRPr dirty="0">
              <a:solidFill>
                <a:srgbClr val="000000"/>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06"/>
        <p:cNvGrpSpPr/>
        <p:nvPr/>
      </p:nvGrpSpPr>
      <p:grpSpPr>
        <a:xfrm>
          <a:off x="0" y="0"/>
          <a:ext cx="0" cy="0"/>
          <a:chOff x="0" y="0"/>
          <a:chExt cx="0" cy="0"/>
        </a:xfrm>
      </p:grpSpPr>
      <p:pic>
        <p:nvPicPr>
          <p:cNvPr id="207" name="Google Shape;207;p28"/>
          <p:cNvPicPr preferRelativeResize="0"/>
          <p:nvPr/>
        </p:nvPicPr>
        <p:blipFill rotWithShape="1">
          <a:blip r:embed="rId4">
            <a:alphaModFix/>
          </a:blip>
          <a:srcRect l="3613"/>
          <a:stretch/>
        </p:blipFill>
        <p:spPr>
          <a:xfrm>
            <a:off x="0" y="2002263"/>
            <a:ext cx="3027759" cy="3141237"/>
          </a:xfrm>
          <a:prstGeom prst="rect">
            <a:avLst/>
          </a:prstGeom>
          <a:noFill/>
          <a:ln>
            <a:noFill/>
          </a:ln>
        </p:spPr>
      </p:pic>
      <p:pic>
        <p:nvPicPr>
          <p:cNvPr id="208" name="Google Shape;208;p28"/>
          <p:cNvPicPr preferRelativeResize="0"/>
          <p:nvPr/>
        </p:nvPicPr>
        <p:blipFill rotWithShape="1">
          <a:blip r:embed="rId5">
            <a:alphaModFix/>
          </a:blip>
          <a:srcRect l="35640"/>
          <a:stretch/>
        </p:blipFill>
        <p:spPr>
          <a:xfrm>
            <a:off x="0" y="2169260"/>
            <a:ext cx="1141809" cy="1774090"/>
          </a:xfrm>
          <a:prstGeom prst="rect">
            <a:avLst/>
          </a:prstGeom>
          <a:noFill/>
          <a:ln>
            <a:noFill/>
          </a:ln>
        </p:spPr>
      </p:pic>
      <p:sp>
        <p:nvSpPr>
          <p:cNvPr id="209" name="Google Shape;209;p28"/>
          <p:cNvSpPr/>
          <p:nvPr/>
        </p:nvSpPr>
        <p:spPr>
          <a:xfrm>
            <a:off x="6456759" y="1257300"/>
            <a:ext cx="2114550" cy="2114550"/>
          </a:xfrm>
          <a:prstGeom prst="ellipse">
            <a:avLst/>
          </a:prstGeom>
          <a:gradFill>
            <a:gsLst>
              <a:gs pos="0">
                <a:srgbClr val="4CB9C3">
                  <a:alpha val="6666"/>
                </a:srgbClr>
              </a:gs>
              <a:gs pos="36000">
                <a:srgbClr val="4CB9C3">
                  <a:alpha val="5882"/>
                </a:srgbClr>
              </a:gs>
              <a:gs pos="69000">
                <a:srgbClr val="4CB9C3">
                  <a:alpha val="0"/>
                </a:srgbClr>
              </a:gs>
              <a:gs pos="100000">
                <a:srgbClr val="4CB9C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10" name="Google Shape;210;p28"/>
          <p:cNvPicPr preferRelativeResize="0"/>
          <p:nvPr/>
        </p:nvPicPr>
        <p:blipFill rotWithShape="1">
          <a:blip r:embed="rId6">
            <a:alphaModFix/>
          </a:blip>
          <a:srcRect t="28812"/>
          <a:stretch/>
        </p:blipFill>
        <p:spPr>
          <a:xfrm>
            <a:off x="5999559" y="0"/>
            <a:ext cx="1202540" cy="856055"/>
          </a:xfrm>
          <a:prstGeom prst="rect">
            <a:avLst/>
          </a:prstGeom>
          <a:noFill/>
          <a:ln>
            <a:noFill/>
          </a:ln>
        </p:spPr>
      </p:pic>
      <p:pic>
        <p:nvPicPr>
          <p:cNvPr id="211" name="Google Shape;211;p28"/>
          <p:cNvPicPr preferRelativeResize="0"/>
          <p:nvPr/>
        </p:nvPicPr>
        <p:blipFill rotWithShape="1">
          <a:blip r:embed="rId7">
            <a:alphaModFix/>
          </a:blip>
          <a:srcRect b="23320"/>
          <a:stretch/>
        </p:blipFill>
        <p:spPr>
          <a:xfrm>
            <a:off x="6454408" y="4572000"/>
            <a:ext cx="745301" cy="571500"/>
          </a:xfrm>
          <a:prstGeom prst="rect">
            <a:avLst/>
          </a:prstGeom>
          <a:noFill/>
          <a:ln>
            <a:noFill/>
          </a:ln>
        </p:spPr>
      </p:pic>
      <p:sp>
        <p:nvSpPr>
          <p:cNvPr id="212" name="Google Shape;212;p28"/>
          <p:cNvSpPr/>
          <p:nvPr/>
        </p:nvSpPr>
        <p:spPr>
          <a:xfrm>
            <a:off x="7828359" y="0"/>
            <a:ext cx="514350" cy="857250"/>
          </a:xfrm>
          <a:prstGeom prst="rect">
            <a:avLst/>
          </a:prstGeom>
          <a:solidFill>
            <a:schemeClr val="accent1"/>
          </a:solidFill>
          <a:ln>
            <a:noFill/>
          </a:ln>
          <a:effectLst>
            <a:outerShdw blurRad="38100" dist="25400" dir="5400000" rotWithShape="0">
              <a:srgbClr val="000000">
                <a:alpha val="4470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8"/>
          <p:cNvSpPr/>
          <p:nvPr/>
        </p:nvSpPr>
        <p:spPr>
          <a:xfrm>
            <a:off x="0" y="0"/>
            <a:ext cx="9144000" cy="51435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entury Gothic"/>
              <a:ea typeface="Century Gothic"/>
              <a:cs typeface="Century Gothic"/>
              <a:sym typeface="Century Gothic"/>
            </a:endParaRPr>
          </a:p>
        </p:txBody>
      </p:sp>
      <p:sp>
        <p:nvSpPr>
          <p:cNvPr id="214" name="Google Shape;214;p28"/>
          <p:cNvSpPr/>
          <p:nvPr/>
        </p:nvSpPr>
        <p:spPr>
          <a:xfrm>
            <a:off x="0" y="0"/>
            <a:ext cx="9141714" cy="5143500"/>
          </a:xfrm>
          <a:prstGeom prst="rect">
            <a:avLst/>
          </a:prstGeom>
          <a:blipFill rotWithShape="1">
            <a:blip r:embed="rId3">
              <a:alphaModFix/>
            </a:blip>
            <a:stretch>
              <a:fillRect/>
            </a:stretch>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entury Gothic"/>
              <a:ea typeface="Century Gothic"/>
              <a:cs typeface="Century Gothic"/>
              <a:sym typeface="Century Gothic"/>
            </a:endParaRPr>
          </a:p>
        </p:txBody>
      </p:sp>
      <p:cxnSp>
        <p:nvCxnSpPr>
          <p:cNvPr id="215" name="Google Shape;215;p28"/>
          <p:cNvCxnSpPr/>
          <p:nvPr/>
        </p:nvCxnSpPr>
        <p:spPr>
          <a:xfrm>
            <a:off x="3490721" y="1371600"/>
            <a:ext cx="0" cy="2400300"/>
          </a:xfrm>
          <a:prstGeom prst="straightConnector1">
            <a:avLst/>
          </a:prstGeom>
          <a:noFill/>
          <a:ln w="19050" cap="flat" cmpd="sng">
            <a:solidFill>
              <a:srgbClr val="4CB9C3"/>
            </a:solidFill>
            <a:prstDash val="solid"/>
            <a:round/>
            <a:headEnd type="none" w="sm" len="sm"/>
            <a:tailEnd type="none" w="sm" len="sm"/>
          </a:ln>
        </p:spPr>
      </p:cxnSp>
      <p:pic>
        <p:nvPicPr>
          <p:cNvPr id="216" name="Google Shape;216;p28"/>
          <p:cNvPicPr preferRelativeResize="0"/>
          <p:nvPr/>
        </p:nvPicPr>
        <p:blipFill rotWithShape="1">
          <a:blip r:embed="rId7">
            <a:alphaModFix/>
          </a:blip>
          <a:srcRect b="23320"/>
          <a:stretch/>
        </p:blipFill>
        <p:spPr>
          <a:xfrm>
            <a:off x="6454408" y="4671060"/>
            <a:ext cx="745301" cy="571500"/>
          </a:xfrm>
          <a:prstGeom prst="rect">
            <a:avLst/>
          </a:prstGeom>
          <a:noFill/>
          <a:ln>
            <a:noFill/>
          </a:ln>
        </p:spPr>
      </p:pic>
      <p:sp>
        <p:nvSpPr>
          <p:cNvPr id="217" name="Google Shape;217;p28"/>
          <p:cNvSpPr/>
          <p:nvPr/>
        </p:nvSpPr>
        <p:spPr>
          <a:xfrm>
            <a:off x="-1191" y="0"/>
            <a:ext cx="9144000" cy="5142309"/>
          </a:xfrm>
          <a:custGeom>
            <a:avLst/>
            <a:gdLst/>
            <a:ahLst/>
            <a:cxnLst/>
            <a:rect l="l" t="t" r="r" b="b"/>
            <a:pathLst>
              <a:path w="15356" h="8638" extrusionOk="0">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sp>
        <p:nvSpPr>
          <p:cNvPr id="218" name="Google Shape;218;p28"/>
          <p:cNvSpPr txBox="1">
            <a:spLocks noGrp="1"/>
          </p:cNvSpPr>
          <p:nvPr>
            <p:ph type="title"/>
          </p:nvPr>
        </p:nvSpPr>
        <p:spPr>
          <a:xfrm>
            <a:off x="604646" y="603504"/>
            <a:ext cx="2804822" cy="3936492"/>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lt2"/>
              </a:buClr>
              <a:buSzPts val="3200"/>
              <a:buFont typeface="Century Gothic"/>
              <a:buNone/>
            </a:pPr>
            <a:r>
              <a:rPr lang="en-US" sz="3300" b="1" i="0">
                <a:solidFill>
                  <a:schemeClr val="lt2"/>
                </a:solidFill>
                <a:latin typeface="Century Gothic"/>
                <a:ea typeface="Century Gothic"/>
                <a:cs typeface="Century Gothic"/>
                <a:sym typeface="Century Gothic"/>
              </a:rPr>
              <a:t>Experiment 1</a:t>
            </a:r>
            <a:endParaRPr/>
          </a:p>
        </p:txBody>
      </p:sp>
      <p:sp>
        <p:nvSpPr>
          <p:cNvPr id="219" name="Google Shape;219;p28"/>
          <p:cNvSpPr txBox="1">
            <a:spLocks noGrp="1"/>
          </p:cNvSpPr>
          <p:nvPr>
            <p:ph type="body" idx="1"/>
          </p:nvPr>
        </p:nvSpPr>
        <p:spPr>
          <a:xfrm>
            <a:off x="3731895" y="603503"/>
            <a:ext cx="4799948" cy="3936493"/>
          </a:xfrm>
          <a:prstGeom prst="rect">
            <a:avLst/>
          </a:prstGeom>
          <a:noFill/>
          <a:ln>
            <a:noFill/>
          </a:ln>
        </p:spPr>
        <p:txBody>
          <a:bodyPr spcFirstLastPara="1" wrap="square" lIns="91425" tIns="45700" rIns="91425" bIns="45700" anchor="ctr" anchorCtr="0">
            <a:normAutofit/>
          </a:bodyPr>
          <a:lstStyle/>
          <a:p>
            <a:pPr marL="0" lvl="0" indent="0" algn="l" rtl="0">
              <a:spcBef>
                <a:spcPts val="1000"/>
              </a:spcBef>
              <a:spcAft>
                <a:spcPts val="0"/>
              </a:spcAft>
              <a:buSzPts val="1200"/>
              <a:buFont typeface="Noto Sans Symbols"/>
              <a:buNone/>
            </a:pPr>
            <a:endParaRPr/>
          </a:p>
          <a:p>
            <a:pPr marL="0" lvl="0" indent="-76200" algn="l" rtl="0">
              <a:spcBef>
                <a:spcPts val="1000"/>
              </a:spcBef>
              <a:spcAft>
                <a:spcPts val="0"/>
              </a:spcAft>
              <a:buSzPts val="1200"/>
              <a:buFont typeface="Noto Sans Symbols"/>
              <a:buChar char="►"/>
            </a:pPr>
            <a:r>
              <a:rPr lang="en-US" b="1" u="sng"/>
              <a:t>Performance issue </a:t>
            </a:r>
            <a:r>
              <a:rPr lang="en-US"/>
              <a:t>:</a:t>
            </a:r>
            <a:endParaRPr/>
          </a:p>
          <a:p>
            <a:pPr marL="0" lvl="0" indent="0" algn="l" rtl="0">
              <a:spcBef>
                <a:spcPts val="1000"/>
              </a:spcBef>
              <a:spcAft>
                <a:spcPts val="0"/>
              </a:spcAft>
              <a:buSzPts val="1200"/>
              <a:buNone/>
            </a:pPr>
            <a:r>
              <a:rPr lang="en-US"/>
              <a:t>work_mem specifies the amount of memory used by internal sort operations and hash tables before writing to temporary disk files.There could be a difference  in the performance when the work_mem is increased or decreased based on the no of connections and also the sort operation performed on the relations. </a:t>
            </a:r>
            <a:endParaRPr/>
          </a:p>
          <a:p>
            <a:pPr marL="0" lvl="0" indent="0" algn="l" rtl="0">
              <a:spcBef>
                <a:spcPts val="1000"/>
              </a:spcBef>
              <a:spcAft>
                <a:spcPts val="0"/>
              </a:spcAft>
              <a:buSzPts val="1200"/>
              <a:buFont typeface="Noto Sans Symbols"/>
              <a:buNone/>
            </a:pPr>
            <a:endParaRPr/>
          </a:p>
          <a:p>
            <a:pPr marL="0" lvl="0" indent="-76200" algn="l" rtl="0">
              <a:spcBef>
                <a:spcPts val="1000"/>
              </a:spcBef>
              <a:spcAft>
                <a:spcPts val="0"/>
              </a:spcAft>
              <a:buSzPts val="1200"/>
              <a:buFont typeface="Noto Sans Symbols"/>
              <a:buChar char="►"/>
            </a:pPr>
            <a:r>
              <a:rPr lang="en-US" b="1" u="sng"/>
              <a:t>Parameters </a:t>
            </a:r>
            <a:r>
              <a:rPr lang="en-US"/>
              <a:t>: </a:t>
            </a:r>
            <a:endParaRPr/>
          </a:p>
          <a:p>
            <a:pPr marL="0" lvl="0" indent="0" algn="l" rtl="0">
              <a:spcBef>
                <a:spcPts val="1000"/>
              </a:spcBef>
              <a:spcAft>
                <a:spcPts val="0"/>
              </a:spcAft>
              <a:buSzPts val="1200"/>
              <a:buNone/>
            </a:pPr>
            <a:r>
              <a:rPr lang="en-US"/>
              <a:t>Vary work_mem upto 128 MB.</a:t>
            </a:r>
            <a:endParaRPr/>
          </a:p>
          <a:p>
            <a:pPr marL="0" lvl="0" indent="0" algn="l" rtl="0">
              <a:spcBef>
                <a:spcPts val="1000"/>
              </a:spcBef>
              <a:spcAft>
                <a:spcPts val="0"/>
              </a:spcAft>
              <a:buSzPts val="1200"/>
              <a:buFont typeface="Noto Sans Symbols"/>
              <a:buNone/>
            </a:pP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rgbClr val="FFFFFF"/>
            </a:gs>
            <a:gs pos="100000">
              <a:srgbClr val="B3B3B3"/>
            </a:gs>
          </a:gsLst>
          <a:path path="circle">
            <a:fillToRect l="50000" t="50000" r="50000" b="50000"/>
          </a:path>
          <a:tileRect/>
        </a:gradFill>
        <a:effectLst/>
      </p:bgPr>
    </p:bg>
    <p:spTree>
      <p:nvGrpSpPr>
        <p:cNvPr id="1" name="Shape 223"/>
        <p:cNvGrpSpPr/>
        <p:nvPr/>
      </p:nvGrpSpPr>
      <p:grpSpPr>
        <a:xfrm>
          <a:off x="0" y="0"/>
          <a:ext cx="0" cy="0"/>
          <a:chOff x="0" y="0"/>
          <a:chExt cx="0" cy="0"/>
        </a:xfrm>
      </p:grpSpPr>
      <p:sp>
        <p:nvSpPr>
          <p:cNvPr id="224" name="Google Shape;224;p29"/>
          <p:cNvSpPr txBox="1">
            <a:spLocks noGrp="1"/>
          </p:cNvSpPr>
          <p:nvPr>
            <p:ph type="title"/>
          </p:nvPr>
        </p:nvSpPr>
        <p:spPr>
          <a:xfrm>
            <a:off x="311700" y="372725"/>
            <a:ext cx="8520600" cy="645000"/>
          </a:xfrm>
          <a:prstGeom prst="rect">
            <a:avLst/>
          </a:prstGeom>
          <a:noFill/>
          <a:ln>
            <a:noFill/>
          </a:ln>
        </p:spPr>
        <p:txBody>
          <a:bodyPr spcFirstLastPara="1" wrap="square" lIns="91425" tIns="91425" rIns="91425" bIns="91425" anchor="t" anchorCtr="0">
            <a:normAutofit fontScale="90000"/>
          </a:bodyPr>
          <a:lstStyle/>
          <a:p>
            <a:pPr marL="0" lvl="0" indent="0" algn="l" rtl="0">
              <a:spcBef>
                <a:spcPts val="0"/>
              </a:spcBef>
              <a:spcAft>
                <a:spcPts val="0"/>
              </a:spcAft>
              <a:buClr>
                <a:srgbClr val="000000"/>
              </a:buClr>
              <a:buSzPct val="112874"/>
              <a:buFont typeface="Century Gothic"/>
              <a:buNone/>
            </a:pPr>
            <a:r>
              <a:rPr lang="en-US" b="1">
                <a:solidFill>
                  <a:srgbClr val="000000"/>
                </a:solidFill>
              </a:rPr>
              <a:t>Execution</a:t>
            </a:r>
            <a:endParaRPr/>
          </a:p>
        </p:txBody>
      </p:sp>
      <p:sp>
        <p:nvSpPr>
          <p:cNvPr id="225" name="Google Shape;225;p29"/>
          <p:cNvSpPr txBox="1">
            <a:spLocks noGrp="1"/>
          </p:cNvSpPr>
          <p:nvPr>
            <p:ph type="body" idx="1"/>
          </p:nvPr>
        </p:nvSpPr>
        <p:spPr>
          <a:xfrm>
            <a:off x="311700" y="887425"/>
            <a:ext cx="8368200" cy="3745800"/>
          </a:xfrm>
          <a:prstGeom prst="rect">
            <a:avLst/>
          </a:prstGeom>
          <a:noFill/>
          <a:ln>
            <a:noFill/>
          </a:ln>
        </p:spPr>
        <p:txBody>
          <a:bodyPr spcFirstLastPara="1" wrap="square" lIns="91425" tIns="91425" rIns="91425" bIns="91425" anchor="t" anchorCtr="0">
            <a:normAutofit lnSpcReduction="10000"/>
          </a:bodyPr>
          <a:lstStyle/>
          <a:p>
            <a:pPr marL="0" lvl="0" indent="0" algn="l" rtl="0">
              <a:spcBef>
                <a:spcPts val="0"/>
              </a:spcBef>
              <a:spcAft>
                <a:spcPts val="0"/>
              </a:spcAft>
              <a:buSzPts val="1800"/>
              <a:buNone/>
            </a:pPr>
            <a:r>
              <a:rPr lang="en-US" b="1">
                <a:solidFill>
                  <a:srgbClr val="000000"/>
                </a:solidFill>
              </a:rPr>
              <a:t>Query</a:t>
            </a:r>
            <a:r>
              <a:rPr lang="en-US">
                <a:solidFill>
                  <a:srgbClr val="000000"/>
                </a:solidFill>
              </a:rPr>
              <a:t>:  EXPLAIN ANALYZE SELECT unique2,string4 FROM hundredktup ORDER BY string4;</a:t>
            </a:r>
            <a:endParaRPr/>
          </a:p>
          <a:p>
            <a:pPr marL="0" lvl="0" indent="0" algn="l" rtl="0">
              <a:spcBef>
                <a:spcPts val="1200"/>
              </a:spcBef>
              <a:spcAft>
                <a:spcPts val="0"/>
              </a:spcAft>
              <a:buSzPts val="1800"/>
              <a:buNone/>
            </a:pPr>
            <a:r>
              <a:rPr lang="en-US">
                <a:solidFill>
                  <a:srgbClr val="000000"/>
                </a:solidFill>
              </a:rPr>
              <a:t>													</a:t>
            </a:r>
            <a:endParaRPr>
              <a:solidFill>
                <a:srgbClr val="000000"/>
              </a:solidFill>
            </a:endParaRPr>
          </a:p>
          <a:p>
            <a:pPr marL="5486400" lvl="0" indent="457200" algn="l" rtl="0">
              <a:spcBef>
                <a:spcPts val="1200"/>
              </a:spcBef>
              <a:spcAft>
                <a:spcPts val="0"/>
              </a:spcAft>
              <a:buSzPts val="1800"/>
              <a:buNone/>
            </a:pPr>
            <a:r>
              <a:rPr lang="en-US" b="1">
                <a:solidFill>
                  <a:schemeClr val="dk1"/>
                </a:solidFill>
              </a:rPr>
              <a:t>work_mem = ‘500kB’</a:t>
            </a:r>
            <a:endParaRPr b="1">
              <a:solidFill>
                <a:srgbClr val="000000"/>
              </a:solidFill>
            </a:endParaRPr>
          </a:p>
          <a:p>
            <a:pPr marL="0" lvl="0" indent="0" algn="l" rtl="0">
              <a:spcBef>
                <a:spcPts val="1200"/>
              </a:spcBef>
              <a:spcAft>
                <a:spcPts val="0"/>
              </a:spcAft>
              <a:buSzPts val="1800"/>
              <a:buNone/>
            </a:pPr>
            <a:r>
              <a:rPr lang="en-US">
                <a:solidFill>
                  <a:srgbClr val="000000"/>
                </a:solidFill>
              </a:rPr>
              <a:t>														</a:t>
            </a:r>
            <a:endParaRPr>
              <a:solidFill>
                <a:srgbClr val="000000"/>
              </a:solidFill>
            </a:endParaRPr>
          </a:p>
          <a:p>
            <a:pPr marL="5486400" lvl="0" indent="457200" algn="l" rtl="0">
              <a:spcBef>
                <a:spcPts val="1200"/>
              </a:spcBef>
              <a:spcAft>
                <a:spcPts val="0"/>
              </a:spcAft>
              <a:buSzPts val="1800"/>
              <a:buNone/>
            </a:pPr>
            <a:endParaRPr>
              <a:solidFill>
                <a:srgbClr val="000000"/>
              </a:solidFill>
            </a:endParaRPr>
          </a:p>
          <a:p>
            <a:pPr marL="5486400" lvl="0" indent="457200" algn="l" rtl="0">
              <a:spcBef>
                <a:spcPts val="1200"/>
              </a:spcBef>
              <a:spcAft>
                <a:spcPts val="0"/>
              </a:spcAft>
              <a:buSzPts val="1800"/>
              <a:buNone/>
            </a:pPr>
            <a:r>
              <a:rPr lang="en-US" b="1">
                <a:solidFill>
                  <a:srgbClr val="000000"/>
                </a:solidFill>
              </a:rPr>
              <a:t>work_mem = ‘4MB’</a:t>
            </a:r>
            <a:r>
              <a:rPr lang="en-US">
                <a:solidFill>
                  <a:srgbClr val="000000"/>
                </a:solidFill>
              </a:rPr>
              <a:t>		</a:t>
            </a:r>
            <a:endParaRPr>
              <a:solidFill>
                <a:srgbClr val="000000"/>
              </a:solidFill>
            </a:endParaRPr>
          </a:p>
          <a:p>
            <a:pPr marL="5486400" lvl="0" indent="457200" algn="l" rtl="0">
              <a:spcBef>
                <a:spcPts val="1200"/>
              </a:spcBef>
              <a:spcAft>
                <a:spcPts val="0"/>
              </a:spcAft>
              <a:buSzPts val="1800"/>
              <a:buNone/>
            </a:pPr>
            <a:endParaRPr>
              <a:solidFill>
                <a:srgbClr val="000000"/>
              </a:solidFill>
            </a:endParaRPr>
          </a:p>
          <a:p>
            <a:pPr marL="5486400" lvl="0" indent="457200" algn="l" rtl="0">
              <a:spcBef>
                <a:spcPts val="1200"/>
              </a:spcBef>
              <a:spcAft>
                <a:spcPts val="1200"/>
              </a:spcAft>
              <a:buClr>
                <a:schemeClr val="dk1"/>
              </a:buClr>
              <a:buSzPts val="1800"/>
              <a:buFont typeface="Arial"/>
              <a:buNone/>
            </a:pPr>
            <a:r>
              <a:rPr lang="en-US" b="1">
                <a:solidFill>
                  <a:schemeClr val="dk1"/>
                </a:solidFill>
              </a:rPr>
              <a:t>work_mem = ‘50MB’</a:t>
            </a:r>
            <a:endParaRPr b="1">
              <a:solidFill>
                <a:srgbClr val="000000"/>
              </a:solidFill>
            </a:endParaRPr>
          </a:p>
        </p:txBody>
      </p:sp>
      <p:pic>
        <p:nvPicPr>
          <p:cNvPr id="226" name="Google Shape;226;p29"/>
          <p:cNvPicPr preferRelativeResize="0"/>
          <p:nvPr/>
        </p:nvPicPr>
        <p:blipFill rotWithShape="1">
          <a:blip r:embed="rId3">
            <a:alphaModFix/>
          </a:blip>
          <a:srcRect/>
          <a:stretch/>
        </p:blipFill>
        <p:spPr>
          <a:xfrm>
            <a:off x="219019" y="2692116"/>
            <a:ext cx="5963730" cy="1016196"/>
          </a:xfrm>
          <a:prstGeom prst="rect">
            <a:avLst/>
          </a:prstGeom>
          <a:noFill/>
          <a:ln>
            <a:noFill/>
          </a:ln>
        </p:spPr>
      </p:pic>
      <p:pic>
        <p:nvPicPr>
          <p:cNvPr id="227" name="Google Shape;227;p29"/>
          <p:cNvPicPr preferRelativeResize="0"/>
          <p:nvPr/>
        </p:nvPicPr>
        <p:blipFill rotWithShape="1">
          <a:blip r:embed="rId4">
            <a:alphaModFix/>
          </a:blip>
          <a:srcRect/>
          <a:stretch/>
        </p:blipFill>
        <p:spPr>
          <a:xfrm>
            <a:off x="219019" y="3759025"/>
            <a:ext cx="5963730" cy="1075797"/>
          </a:xfrm>
          <a:prstGeom prst="rect">
            <a:avLst/>
          </a:prstGeom>
          <a:noFill/>
          <a:ln>
            <a:noFill/>
          </a:ln>
        </p:spPr>
      </p:pic>
      <p:pic>
        <p:nvPicPr>
          <p:cNvPr id="228" name="Google Shape;228;p29"/>
          <p:cNvPicPr preferRelativeResize="0"/>
          <p:nvPr/>
        </p:nvPicPr>
        <p:blipFill rotWithShape="1">
          <a:blip r:embed="rId5">
            <a:alphaModFix/>
          </a:blip>
          <a:srcRect/>
          <a:stretch/>
        </p:blipFill>
        <p:spPr>
          <a:xfrm>
            <a:off x="219018" y="1677561"/>
            <a:ext cx="5963730" cy="96383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rgbClr val="FFFFFF"/>
            </a:gs>
            <a:gs pos="100000">
              <a:srgbClr val="B3B3B3"/>
            </a:gs>
          </a:gsLst>
          <a:path path="circle">
            <a:fillToRect l="50000" t="50000" r="50000" b="50000"/>
          </a:path>
          <a:tileRect/>
        </a:gradFill>
        <a:effectLst/>
      </p:bgPr>
    </p:bg>
    <p:spTree>
      <p:nvGrpSpPr>
        <p:cNvPr id="1" name="Shape 232"/>
        <p:cNvGrpSpPr/>
        <p:nvPr/>
      </p:nvGrpSpPr>
      <p:grpSpPr>
        <a:xfrm>
          <a:off x="0" y="0"/>
          <a:ext cx="0" cy="0"/>
          <a:chOff x="0" y="0"/>
          <a:chExt cx="0" cy="0"/>
        </a:xfrm>
      </p:grpSpPr>
      <p:sp>
        <p:nvSpPr>
          <p:cNvPr id="233" name="Google Shape;233;p30"/>
          <p:cNvSpPr txBox="1">
            <a:spLocks noGrp="1"/>
          </p:cNvSpPr>
          <p:nvPr>
            <p:ph type="title"/>
          </p:nvPr>
        </p:nvSpPr>
        <p:spPr>
          <a:xfrm>
            <a:off x="311700" y="372725"/>
            <a:ext cx="8520600" cy="645000"/>
          </a:xfrm>
          <a:prstGeom prst="rect">
            <a:avLst/>
          </a:prstGeom>
          <a:noFill/>
          <a:ln>
            <a:noFill/>
          </a:ln>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112874"/>
              <a:buFont typeface="Century Gothic"/>
              <a:buNone/>
            </a:pPr>
            <a:r>
              <a:rPr lang="en-US" b="1">
                <a:solidFill>
                  <a:schemeClr val="dk1"/>
                </a:solidFill>
              </a:rPr>
              <a:t>Results of Execution</a:t>
            </a:r>
            <a:endParaRPr b="1">
              <a:solidFill>
                <a:schemeClr val="dk1"/>
              </a:solidFill>
            </a:endParaRPr>
          </a:p>
        </p:txBody>
      </p:sp>
      <p:pic>
        <p:nvPicPr>
          <p:cNvPr id="234" name="Google Shape;234;p30"/>
          <p:cNvPicPr preferRelativeResize="0"/>
          <p:nvPr/>
        </p:nvPicPr>
        <p:blipFill rotWithShape="1">
          <a:blip r:embed="rId3">
            <a:alphaModFix/>
          </a:blip>
          <a:srcRect/>
          <a:stretch/>
        </p:blipFill>
        <p:spPr>
          <a:xfrm>
            <a:off x="4856722" y="1684392"/>
            <a:ext cx="4344025" cy="2690492"/>
          </a:xfrm>
          <a:prstGeom prst="rect">
            <a:avLst/>
          </a:prstGeom>
          <a:noFill/>
          <a:ln>
            <a:noFill/>
          </a:ln>
        </p:spPr>
      </p:pic>
      <p:graphicFrame>
        <p:nvGraphicFramePr>
          <p:cNvPr id="235" name="Google Shape;235;p30"/>
          <p:cNvGraphicFramePr/>
          <p:nvPr/>
        </p:nvGraphicFramePr>
        <p:xfrm>
          <a:off x="311689" y="1452948"/>
          <a:ext cx="4402700" cy="3197800"/>
        </p:xfrm>
        <a:graphic>
          <a:graphicData uri="http://schemas.openxmlformats.org/drawingml/2006/table">
            <a:tbl>
              <a:tblPr>
                <a:noFill/>
                <a:tableStyleId>{634CC68D-6F6A-4C8A-B7D4-306B1A71F558}</a:tableStyleId>
              </a:tblPr>
              <a:tblGrid>
                <a:gridCol w="970200">
                  <a:extLst>
                    <a:ext uri="{9D8B030D-6E8A-4147-A177-3AD203B41FA5}">
                      <a16:colId xmlns:a16="http://schemas.microsoft.com/office/drawing/2014/main" val="20000"/>
                    </a:ext>
                  </a:extLst>
                </a:gridCol>
                <a:gridCol w="858125">
                  <a:extLst>
                    <a:ext uri="{9D8B030D-6E8A-4147-A177-3AD203B41FA5}">
                      <a16:colId xmlns:a16="http://schemas.microsoft.com/office/drawing/2014/main" val="20001"/>
                    </a:ext>
                  </a:extLst>
                </a:gridCol>
                <a:gridCol w="858125">
                  <a:extLst>
                    <a:ext uri="{9D8B030D-6E8A-4147-A177-3AD203B41FA5}">
                      <a16:colId xmlns:a16="http://schemas.microsoft.com/office/drawing/2014/main" val="20002"/>
                    </a:ext>
                  </a:extLst>
                </a:gridCol>
                <a:gridCol w="858125">
                  <a:extLst>
                    <a:ext uri="{9D8B030D-6E8A-4147-A177-3AD203B41FA5}">
                      <a16:colId xmlns:a16="http://schemas.microsoft.com/office/drawing/2014/main" val="20003"/>
                    </a:ext>
                  </a:extLst>
                </a:gridCol>
                <a:gridCol w="858125">
                  <a:extLst>
                    <a:ext uri="{9D8B030D-6E8A-4147-A177-3AD203B41FA5}">
                      <a16:colId xmlns:a16="http://schemas.microsoft.com/office/drawing/2014/main" val="20004"/>
                    </a:ext>
                  </a:extLst>
                </a:gridCol>
              </a:tblGrid>
              <a:tr h="633200">
                <a:tc rowSpan="2">
                  <a:txBody>
                    <a:bodyPr/>
                    <a:lstStyle/>
                    <a:p>
                      <a:pPr marL="0" lvl="0" indent="0" algn="l" rtl="0">
                        <a:spcBef>
                          <a:spcPts val="0"/>
                        </a:spcBef>
                        <a:spcAft>
                          <a:spcPts val="0"/>
                        </a:spcAft>
                        <a:buNone/>
                      </a:pPr>
                      <a:r>
                        <a:rPr lang="en-US" sz="1350" b="1"/>
                        <a:t>Exp No</a:t>
                      </a:r>
                      <a:endParaRPr/>
                    </a:p>
                  </a:txBody>
                  <a:tcPr marL="18650" marR="18650" marT="12425" marB="12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gridSpan="4">
                  <a:txBody>
                    <a:bodyPr/>
                    <a:lstStyle/>
                    <a:p>
                      <a:pPr marL="0" marR="0" lvl="0" indent="0" algn="l" rtl="0">
                        <a:spcBef>
                          <a:spcPts val="0"/>
                        </a:spcBef>
                        <a:spcAft>
                          <a:spcPts val="0"/>
                        </a:spcAft>
                        <a:buNone/>
                      </a:pPr>
                      <a:r>
                        <a:rPr lang="en-US" sz="1350" b="1" u="none" strike="noStrike" cap="none">
                          <a:solidFill>
                            <a:srgbClr val="000000"/>
                          </a:solidFill>
                          <a:latin typeface="Arial"/>
                          <a:ea typeface="Arial"/>
                          <a:cs typeface="Arial"/>
                          <a:sym typeface="Arial"/>
                        </a:rPr>
                        <a:t>Execution time for</a:t>
                      </a:r>
                      <a:br>
                        <a:rPr lang="en-US" sz="1350" b="1" u="none" strike="noStrike" cap="none">
                          <a:solidFill>
                            <a:srgbClr val="000000"/>
                          </a:solidFill>
                          <a:latin typeface="Arial"/>
                          <a:ea typeface="Arial"/>
                          <a:cs typeface="Arial"/>
                          <a:sym typeface="Arial"/>
                        </a:rPr>
                      </a:br>
                      <a:r>
                        <a:rPr lang="en-US" sz="1350" b="1" u="none" strike="noStrike" cap="none">
                          <a:solidFill>
                            <a:srgbClr val="000000"/>
                          </a:solidFill>
                          <a:latin typeface="Arial"/>
                          <a:ea typeface="Arial"/>
                          <a:cs typeface="Arial"/>
                          <a:sym typeface="Arial"/>
                        </a:rPr>
                        <a:t>work_mem (milli seconds)</a:t>
                      </a:r>
                      <a:endParaRPr/>
                    </a:p>
                  </a:txBody>
                  <a:tcPr marL="18650" marR="18650" marT="12425" marB="12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232300">
                <a:tc vMerge="1">
                  <a:txBody>
                    <a:bodyPr/>
                    <a:lstStyle/>
                    <a:p>
                      <a:endParaRPr lang="en-US"/>
                    </a:p>
                  </a:txBody>
                  <a:tcPr/>
                </a:tc>
                <a:tc>
                  <a:txBody>
                    <a:bodyPr/>
                    <a:lstStyle/>
                    <a:p>
                      <a:pPr marL="0" marR="0" lvl="0" indent="0" algn="l" rtl="0">
                        <a:spcBef>
                          <a:spcPts val="0"/>
                        </a:spcBef>
                        <a:spcAft>
                          <a:spcPts val="0"/>
                        </a:spcAft>
                        <a:buNone/>
                      </a:pPr>
                      <a:r>
                        <a:rPr lang="en-US" sz="1350" b="1" u="none" strike="noStrike" cap="none">
                          <a:solidFill>
                            <a:srgbClr val="000000"/>
                          </a:solidFill>
                        </a:rPr>
                        <a:t>500kB</a:t>
                      </a:r>
                      <a:endParaRPr b="1"/>
                    </a:p>
                  </a:txBody>
                  <a:tcPr marL="18650" marR="18650" marT="12425" marB="124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r>
                        <a:rPr lang="en-US" sz="1350" b="1" u="none" strike="noStrike" cap="none">
                          <a:solidFill>
                            <a:srgbClr val="000000"/>
                          </a:solidFill>
                        </a:rPr>
                        <a:t>4 MB</a:t>
                      </a:r>
                      <a:endParaRPr b="1"/>
                    </a:p>
                  </a:txBody>
                  <a:tcPr marL="18650" marR="18650" marT="12425" marB="12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r>
                        <a:rPr lang="en-US" sz="1350" b="1" u="none" strike="noStrike" cap="none">
                          <a:solidFill>
                            <a:srgbClr val="000000"/>
                          </a:solidFill>
                        </a:rPr>
                        <a:t>50 MB</a:t>
                      </a:r>
                      <a:endParaRPr b="1"/>
                    </a:p>
                  </a:txBody>
                  <a:tcPr marL="18650" marR="18650" marT="12425" marB="12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r>
                        <a:rPr lang="en-US" sz="1350" b="1" u="none" strike="noStrike" cap="none">
                          <a:solidFill>
                            <a:srgbClr val="000000"/>
                          </a:solidFill>
                        </a:rPr>
                        <a:t>100 MB</a:t>
                      </a:r>
                      <a:endParaRPr b="1"/>
                    </a:p>
                  </a:txBody>
                  <a:tcPr marL="18650" marR="18650" marT="12425" marB="124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378550">
                <a:tc>
                  <a:txBody>
                    <a:bodyPr/>
                    <a:lstStyle/>
                    <a:p>
                      <a:pPr marL="0" marR="0" lvl="0" indent="0" algn="r" rtl="0">
                        <a:spcBef>
                          <a:spcPts val="0"/>
                        </a:spcBef>
                        <a:spcAft>
                          <a:spcPts val="0"/>
                        </a:spcAft>
                        <a:buNone/>
                      </a:pPr>
                      <a:r>
                        <a:rPr lang="en-US" sz="1350" u="none" strike="noStrike" cap="none">
                          <a:solidFill>
                            <a:srgbClr val="000000"/>
                          </a:solidFill>
                          <a:latin typeface="Arial"/>
                          <a:ea typeface="Arial"/>
                          <a:cs typeface="Arial"/>
                          <a:sym typeface="Arial"/>
                        </a:rPr>
                        <a:t>1</a:t>
                      </a:r>
                      <a:endParaRPr/>
                    </a:p>
                  </a:txBody>
                  <a:tcPr marL="18650" marR="18650" marT="12425" marB="12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r" rtl="0">
                        <a:spcBef>
                          <a:spcPts val="0"/>
                        </a:spcBef>
                        <a:spcAft>
                          <a:spcPts val="0"/>
                        </a:spcAft>
                        <a:buNone/>
                      </a:pPr>
                      <a:r>
                        <a:rPr lang="en-US" sz="1350" u="none" strike="noStrike" cap="none">
                          <a:solidFill>
                            <a:srgbClr val="000000"/>
                          </a:solidFill>
                          <a:latin typeface="Arial"/>
                          <a:ea typeface="Arial"/>
                          <a:cs typeface="Arial"/>
                          <a:sym typeface="Arial"/>
                        </a:rPr>
                        <a:t>129.75</a:t>
                      </a:r>
                      <a:endParaRPr/>
                    </a:p>
                  </a:txBody>
                  <a:tcPr marL="18650" marR="18650" marT="12425" marB="124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r" rtl="0">
                        <a:spcBef>
                          <a:spcPts val="0"/>
                        </a:spcBef>
                        <a:spcAft>
                          <a:spcPts val="0"/>
                        </a:spcAft>
                        <a:buNone/>
                      </a:pPr>
                      <a:r>
                        <a:rPr lang="en-US" sz="1350"/>
                        <a:t>105.241</a:t>
                      </a:r>
                      <a:endParaRPr sz="1350"/>
                    </a:p>
                  </a:txBody>
                  <a:tcPr marL="18650" marR="18650" marT="12425" marB="124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r" rtl="0">
                        <a:spcBef>
                          <a:spcPts val="0"/>
                        </a:spcBef>
                        <a:spcAft>
                          <a:spcPts val="0"/>
                        </a:spcAft>
                        <a:buNone/>
                      </a:pPr>
                      <a:r>
                        <a:rPr lang="en-US" sz="1350"/>
                        <a:t>89.314</a:t>
                      </a:r>
                      <a:endParaRPr sz="1350"/>
                    </a:p>
                  </a:txBody>
                  <a:tcPr marL="18650" marR="18650" marT="12425" marB="12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r" rtl="0">
                        <a:spcBef>
                          <a:spcPts val="0"/>
                        </a:spcBef>
                        <a:spcAft>
                          <a:spcPts val="0"/>
                        </a:spcAft>
                        <a:buNone/>
                      </a:pPr>
                      <a:r>
                        <a:rPr lang="en-US" sz="1350"/>
                        <a:t>80.605</a:t>
                      </a:r>
                      <a:endParaRPr sz="1350"/>
                    </a:p>
                  </a:txBody>
                  <a:tcPr marL="18650" marR="18650" marT="12425" marB="124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378550">
                <a:tc>
                  <a:txBody>
                    <a:bodyPr/>
                    <a:lstStyle/>
                    <a:p>
                      <a:pPr marL="0" marR="0" lvl="0" indent="0" algn="r" rtl="0">
                        <a:spcBef>
                          <a:spcPts val="0"/>
                        </a:spcBef>
                        <a:spcAft>
                          <a:spcPts val="0"/>
                        </a:spcAft>
                        <a:buNone/>
                      </a:pPr>
                      <a:r>
                        <a:rPr lang="en-US" sz="1350" u="none" strike="noStrike" cap="none">
                          <a:solidFill>
                            <a:srgbClr val="000000"/>
                          </a:solidFill>
                          <a:latin typeface="Arial"/>
                          <a:ea typeface="Arial"/>
                          <a:cs typeface="Arial"/>
                          <a:sym typeface="Arial"/>
                        </a:rPr>
                        <a:t>2</a:t>
                      </a:r>
                      <a:endParaRPr/>
                    </a:p>
                  </a:txBody>
                  <a:tcPr marL="18650" marR="18650" marT="12425" marB="12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r" rtl="0">
                        <a:spcBef>
                          <a:spcPts val="0"/>
                        </a:spcBef>
                        <a:spcAft>
                          <a:spcPts val="0"/>
                        </a:spcAft>
                        <a:buNone/>
                      </a:pPr>
                      <a:r>
                        <a:rPr lang="en-US" sz="1350" u="none" strike="noStrike" cap="none">
                          <a:solidFill>
                            <a:srgbClr val="000000"/>
                          </a:solidFill>
                          <a:latin typeface="Arial"/>
                          <a:ea typeface="Arial"/>
                          <a:cs typeface="Arial"/>
                          <a:sym typeface="Arial"/>
                        </a:rPr>
                        <a:t>131.942</a:t>
                      </a:r>
                      <a:endParaRPr/>
                    </a:p>
                  </a:txBody>
                  <a:tcPr marL="18650" marR="18650" marT="12425" marB="124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r" rtl="0">
                        <a:spcBef>
                          <a:spcPts val="0"/>
                        </a:spcBef>
                        <a:spcAft>
                          <a:spcPts val="0"/>
                        </a:spcAft>
                        <a:buNone/>
                      </a:pPr>
                      <a:r>
                        <a:rPr lang="en-US" sz="1350"/>
                        <a:t>109.163</a:t>
                      </a:r>
                      <a:endParaRPr sz="1350"/>
                    </a:p>
                  </a:txBody>
                  <a:tcPr marL="18650" marR="18650" marT="12425" marB="124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r" rtl="0">
                        <a:lnSpc>
                          <a:spcPct val="100000"/>
                        </a:lnSpc>
                        <a:spcBef>
                          <a:spcPts val="0"/>
                        </a:spcBef>
                        <a:spcAft>
                          <a:spcPts val="0"/>
                        </a:spcAft>
                        <a:buNone/>
                      </a:pPr>
                      <a:r>
                        <a:rPr lang="en-US" sz="1350"/>
                        <a:t>89.793</a:t>
                      </a:r>
                      <a:endParaRPr sz="1350"/>
                    </a:p>
                  </a:txBody>
                  <a:tcPr marL="18650" marR="18650" marT="12425" marB="12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r" rtl="0">
                        <a:spcBef>
                          <a:spcPts val="0"/>
                        </a:spcBef>
                        <a:spcAft>
                          <a:spcPts val="0"/>
                        </a:spcAft>
                        <a:buNone/>
                      </a:pPr>
                      <a:r>
                        <a:rPr lang="en-US" sz="1350"/>
                        <a:t>91.961</a:t>
                      </a:r>
                      <a:endParaRPr sz="1350"/>
                    </a:p>
                  </a:txBody>
                  <a:tcPr marL="18650" marR="18650" marT="12425" marB="124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378550">
                <a:tc>
                  <a:txBody>
                    <a:bodyPr/>
                    <a:lstStyle/>
                    <a:p>
                      <a:pPr marL="0" marR="0" lvl="0" indent="0" algn="r" rtl="0">
                        <a:spcBef>
                          <a:spcPts val="0"/>
                        </a:spcBef>
                        <a:spcAft>
                          <a:spcPts val="0"/>
                        </a:spcAft>
                        <a:buNone/>
                      </a:pPr>
                      <a:r>
                        <a:rPr lang="en-US" sz="1350" u="none" strike="noStrike" cap="none">
                          <a:solidFill>
                            <a:srgbClr val="000000"/>
                          </a:solidFill>
                          <a:latin typeface="Arial"/>
                          <a:ea typeface="Arial"/>
                          <a:cs typeface="Arial"/>
                          <a:sym typeface="Arial"/>
                        </a:rPr>
                        <a:t>3</a:t>
                      </a:r>
                      <a:endParaRPr/>
                    </a:p>
                  </a:txBody>
                  <a:tcPr marL="18650" marR="18650" marT="12425" marB="12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r" rtl="0">
                        <a:spcBef>
                          <a:spcPts val="0"/>
                        </a:spcBef>
                        <a:spcAft>
                          <a:spcPts val="0"/>
                        </a:spcAft>
                        <a:buNone/>
                      </a:pPr>
                      <a:r>
                        <a:rPr lang="en-US" sz="1350" u="none" strike="noStrike" cap="none">
                          <a:solidFill>
                            <a:srgbClr val="000000"/>
                          </a:solidFill>
                          <a:latin typeface="Arial"/>
                          <a:ea typeface="Arial"/>
                          <a:cs typeface="Arial"/>
                          <a:sym typeface="Arial"/>
                        </a:rPr>
                        <a:t>139.082</a:t>
                      </a:r>
                      <a:endParaRPr/>
                    </a:p>
                  </a:txBody>
                  <a:tcPr marL="18650" marR="18650" marT="12425" marB="124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r" rtl="0">
                        <a:spcBef>
                          <a:spcPts val="0"/>
                        </a:spcBef>
                        <a:spcAft>
                          <a:spcPts val="0"/>
                        </a:spcAft>
                        <a:buNone/>
                      </a:pPr>
                      <a:r>
                        <a:rPr lang="en-US" sz="1350"/>
                        <a:t>110.789</a:t>
                      </a:r>
                      <a:endParaRPr sz="1350"/>
                    </a:p>
                  </a:txBody>
                  <a:tcPr marL="18650" marR="18650" marT="12425" marB="124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r" rtl="0">
                        <a:lnSpc>
                          <a:spcPct val="100000"/>
                        </a:lnSpc>
                        <a:spcBef>
                          <a:spcPts val="0"/>
                        </a:spcBef>
                        <a:spcAft>
                          <a:spcPts val="0"/>
                        </a:spcAft>
                        <a:buNone/>
                      </a:pPr>
                      <a:r>
                        <a:rPr lang="en-US" sz="1350"/>
                        <a:t>100.925</a:t>
                      </a:r>
                      <a:endParaRPr sz="1350"/>
                    </a:p>
                  </a:txBody>
                  <a:tcPr marL="18650" marR="18650" marT="12425" marB="12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r" rtl="0">
                        <a:spcBef>
                          <a:spcPts val="0"/>
                        </a:spcBef>
                        <a:spcAft>
                          <a:spcPts val="0"/>
                        </a:spcAft>
                        <a:buNone/>
                      </a:pPr>
                      <a:r>
                        <a:rPr lang="en-US" sz="1350"/>
                        <a:t>91.966</a:t>
                      </a:r>
                      <a:endParaRPr sz="1350"/>
                    </a:p>
                  </a:txBody>
                  <a:tcPr marL="18650" marR="18650" marT="12425" marB="124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378550">
                <a:tc>
                  <a:txBody>
                    <a:bodyPr/>
                    <a:lstStyle/>
                    <a:p>
                      <a:pPr marL="0" marR="0" lvl="0" indent="0" algn="r" rtl="0">
                        <a:spcBef>
                          <a:spcPts val="0"/>
                        </a:spcBef>
                        <a:spcAft>
                          <a:spcPts val="0"/>
                        </a:spcAft>
                        <a:buNone/>
                      </a:pPr>
                      <a:r>
                        <a:rPr lang="en-US" sz="1350" u="none" strike="noStrike" cap="none">
                          <a:solidFill>
                            <a:srgbClr val="000000"/>
                          </a:solidFill>
                          <a:latin typeface="Arial"/>
                          <a:ea typeface="Arial"/>
                          <a:cs typeface="Arial"/>
                          <a:sym typeface="Arial"/>
                        </a:rPr>
                        <a:t>4</a:t>
                      </a:r>
                      <a:endParaRPr/>
                    </a:p>
                  </a:txBody>
                  <a:tcPr marL="18650" marR="18650" marT="12425" marB="12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r" rtl="0">
                        <a:spcBef>
                          <a:spcPts val="0"/>
                        </a:spcBef>
                        <a:spcAft>
                          <a:spcPts val="0"/>
                        </a:spcAft>
                        <a:buNone/>
                      </a:pPr>
                      <a:r>
                        <a:rPr lang="en-US" sz="1350" u="none" strike="noStrike" cap="none">
                          <a:solidFill>
                            <a:srgbClr val="000000"/>
                          </a:solidFill>
                          <a:latin typeface="Arial"/>
                          <a:ea typeface="Arial"/>
                          <a:cs typeface="Arial"/>
                          <a:sym typeface="Arial"/>
                        </a:rPr>
                        <a:t>140.871</a:t>
                      </a:r>
                      <a:endParaRPr/>
                    </a:p>
                  </a:txBody>
                  <a:tcPr marL="18650" marR="18650" marT="12425" marB="124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r" rtl="0">
                        <a:spcBef>
                          <a:spcPts val="0"/>
                        </a:spcBef>
                        <a:spcAft>
                          <a:spcPts val="0"/>
                        </a:spcAft>
                        <a:buNone/>
                      </a:pPr>
                      <a:r>
                        <a:rPr lang="en-US" sz="1350"/>
                        <a:t>114.269</a:t>
                      </a:r>
                      <a:endParaRPr sz="1350"/>
                    </a:p>
                  </a:txBody>
                  <a:tcPr marL="18650" marR="18650" marT="12425" marB="124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r" rtl="0">
                        <a:lnSpc>
                          <a:spcPct val="100000"/>
                        </a:lnSpc>
                        <a:spcBef>
                          <a:spcPts val="0"/>
                        </a:spcBef>
                        <a:spcAft>
                          <a:spcPts val="0"/>
                        </a:spcAft>
                        <a:buNone/>
                      </a:pPr>
                      <a:r>
                        <a:rPr lang="en-US" sz="1350"/>
                        <a:t>101.712</a:t>
                      </a:r>
                      <a:endParaRPr sz="1350"/>
                    </a:p>
                  </a:txBody>
                  <a:tcPr marL="18650" marR="18650" marT="12425" marB="12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r" rtl="0">
                        <a:spcBef>
                          <a:spcPts val="0"/>
                        </a:spcBef>
                        <a:spcAft>
                          <a:spcPts val="0"/>
                        </a:spcAft>
                        <a:buNone/>
                      </a:pPr>
                      <a:r>
                        <a:rPr lang="en-US" sz="1350"/>
                        <a:t>93.065</a:t>
                      </a:r>
                      <a:endParaRPr sz="1350"/>
                    </a:p>
                  </a:txBody>
                  <a:tcPr marL="18650" marR="18650" marT="12425" marB="124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r h="378550">
                <a:tc>
                  <a:txBody>
                    <a:bodyPr/>
                    <a:lstStyle/>
                    <a:p>
                      <a:pPr marL="0" marR="0" lvl="0" indent="0" algn="r" rtl="0">
                        <a:spcBef>
                          <a:spcPts val="0"/>
                        </a:spcBef>
                        <a:spcAft>
                          <a:spcPts val="0"/>
                        </a:spcAft>
                        <a:buNone/>
                      </a:pPr>
                      <a:r>
                        <a:rPr lang="en-US" sz="1350" u="none" strike="noStrike" cap="none">
                          <a:solidFill>
                            <a:srgbClr val="000000"/>
                          </a:solidFill>
                          <a:latin typeface="Arial"/>
                          <a:ea typeface="Arial"/>
                          <a:cs typeface="Arial"/>
                          <a:sym typeface="Arial"/>
                        </a:rPr>
                        <a:t>5</a:t>
                      </a:r>
                      <a:endParaRPr/>
                    </a:p>
                  </a:txBody>
                  <a:tcPr marL="18650" marR="18650" marT="12425" marB="12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r" rtl="0">
                        <a:spcBef>
                          <a:spcPts val="0"/>
                        </a:spcBef>
                        <a:spcAft>
                          <a:spcPts val="0"/>
                        </a:spcAft>
                        <a:buNone/>
                      </a:pPr>
                      <a:r>
                        <a:rPr lang="en-US" sz="1350" u="none" strike="noStrike" cap="none">
                          <a:solidFill>
                            <a:srgbClr val="000000"/>
                          </a:solidFill>
                          <a:latin typeface="Arial"/>
                          <a:ea typeface="Arial"/>
                          <a:cs typeface="Arial"/>
                          <a:sym typeface="Arial"/>
                        </a:rPr>
                        <a:t>142.714</a:t>
                      </a:r>
                      <a:endParaRPr/>
                    </a:p>
                  </a:txBody>
                  <a:tcPr marL="18650" marR="18650" marT="12425" marB="124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r" rtl="0">
                        <a:spcBef>
                          <a:spcPts val="0"/>
                        </a:spcBef>
                        <a:spcAft>
                          <a:spcPts val="0"/>
                        </a:spcAft>
                        <a:buNone/>
                      </a:pPr>
                      <a:r>
                        <a:rPr lang="en-US" sz="1350"/>
                        <a:t>116.323</a:t>
                      </a:r>
                      <a:endParaRPr sz="1350"/>
                    </a:p>
                  </a:txBody>
                  <a:tcPr marL="18650" marR="18650" marT="12425" marB="124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r" rtl="0">
                        <a:spcBef>
                          <a:spcPts val="0"/>
                        </a:spcBef>
                        <a:spcAft>
                          <a:spcPts val="0"/>
                        </a:spcAft>
                        <a:buNone/>
                      </a:pPr>
                      <a:r>
                        <a:rPr lang="en-US" sz="1350"/>
                        <a:t>103.514</a:t>
                      </a:r>
                      <a:endParaRPr sz="1350"/>
                    </a:p>
                  </a:txBody>
                  <a:tcPr marL="18650" marR="18650" marT="12425" marB="12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r" rtl="0">
                        <a:spcBef>
                          <a:spcPts val="0"/>
                        </a:spcBef>
                        <a:spcAft>
                          <a:spcPts val="0"/>
                        </a:spcAft>
                        <a:buNone/>
                      </a:pPr>
                      <a:r>
                        <a:rPr lang="en-US" sz="1350"/>
                        <a:t>94.113</a:t>
                      </a:r>
                      <a:endParaRPr sz="1350"/>
                    </a:p>
                  </a:txBody>
                  <a:tcPr marL="18650" marR="18650" marT="12425" marB="124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r h="439550">
                <a:tc>
                  <a:txBody>
                    <a:bodyPr/>
                    <a:lstStyle/>
                    <a:p>
                      <a:pPr marL="0" marR="0" lvl="0" indent="0" algn="l" rtl="0">
                        <a:spcBef>
                          <a:spcPts val="0"/>
                        </a:spcBef>
                        <a:spcAft>
                          <a:spcPts val="0"/>
                        </a:spcAft>
                        <a:buNone/>
                      </a:pPr>
                      <a:r>
                        <a:rPr lang="en-US" sz="1350" b="1" u="none" strike="noStrike" cap="none">
                          <a:solidFill>
                            <a:srgbClr val="000000"/>
                          </a:solidFill>
                          <a:latin typeface="Arial"/>
                          <a:ea typeface="Arial"/>
                          <a:cs typeface="Arial"/>
                          <a:sym typeface="Arial"/>
                        </a:rPr>
                        <a:t>Average</a:t>
                      </a:r>
                      <a:endParaRPr/>
                    </a:p>
                  </a:txBody>
                  <a:tcPr marL="18650" marR="18650" marT="12425" marB="12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r" rtl="0">
                        <a:spcBef>
                          <a:spcPts val="0"/>
                        </a:spcBef>
                        <a:spcAft>
                          <a:spcPts val="0"/>
                        </a:spcAft>
                        <a:buNone/>
                      </a:pPr>
                      <a:r>
                        <a:rPr lang="en-US" sz="1350" u="none" strike="noStrike" cap="none">
                          <a:solidFill>
                            <a:srgbClr val="000000"/>
                          </a:solidFill>
                          <a:latin typeface="Arial"/>
                          <a:ea typeface="Arial"/>
                          <a:cs typeface="Arial"/>
                          <a:sym typeface="Arial"/>
                        </a:rPr>
                        <a:t>137.298</a:t>
                      </a:r>
                      <a:endParaRPr/>
                    </a:p>
                  </a:txBody>
                  <a:tcPr marL="18650" marR="18650" marT="12425" marB="124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r" rtl="0">
                        <a:spcBef>
                          <a:spcPts val="0"/>
                        </a:spcBef>
                        <a:spcAft>
                          <a:spcPts val="0"/>
                        </a:spcAft>
                        <a:buNone/>
                      </a:pPr>
                      <a:r>
                        <a:rPr lang="en-US" sz="1350"/>
                        <a:t>111.407</a:t>
                      </a:r>
                      <a:endParaRPr sz="1350"/>
                    </a:p>
                  </a:txBody>
                  <a:tcPr marL="18650" marR="18650" marT="12425" marB="124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r" rtl="0">
                        <a:spcBef>
                          <a:spcPts val="0"/>
                        </a:spcBef>
                        <a:spcAft>
                          <a:spcPts val="0"/>
                        </a:spcAft>
                        <a:buNone/>
                      </a:pPr>
                      <a:r>
                        <a:rPr lang="en-US" sz="1350"/>
                        <a:t>97.476</a:t>
                      </a:r>
                      <a:endParaRPr sz="1350"/>
                    </a:p>
                  </a:txBody>
                  <a:tcPr marL="18650" marR="18650" marT="12425" marB="124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r" rtl="0">
                        <a:spcBef>
                          <a:spcPts val="0"/>
                        </a:spcBef>
                        <a:spcAft>
                          <a:spcPts val="0"/>
                        </a:spcAft>
                        <a:buNone/>
                      </a:pPr>
                      <a:r>
                        <a:rPr lang="en-US" sz="1350"/>
                        <a:t>92.330</a:t>
                      </a:r>
                      <a:endParaRPr sz="1350"/>
                    </a:p>
                  </a:txBody>
                  <a:tcPr marL="18650" marR="18650" marT="12425" marB="124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7"/>
                  </a:ext>
                </a:extLst>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rgbClr val="FFFFFF"/>
            </a:gs>
            <a:gs pos="100000">
              <a:srgbClr val="B3B3B3"/>
            </a:gs>
          </a:gsLst>
          <a:path path="circle">
            <a:fillToRect l="50000" t="50000" r="50000" b="50000"/>
          </a:path>
          <a:tileRect/>
        </a:gradFill>
        <a:effectLst/>
      </p:bgPr>
    </p:bg>
    <p:spTree>
      <p:nvGrpSpPr>
        <p:cNvPr id="1" name="Shape 239"/>
        <p:cNvGrpSpPr/>
        <p:nvPr/>
      </p:nvGrpSpPr>
      <p:grpSpPr>
        <a:xfrm>
          <a:off x="0" y="0"/>
          <a:ext cx="0" cy="0"/>
          <a:chOff x="0" y="0"/>
          <a:chExt cx="0" cy="0"/>
        </a:xfrm>
      </p:grpSpPr>
      <p:sp>
        <p:nvSpPr>
          <p:cNvPr id="240" name="Google Shape;240;p31"/>
          <p:cNvSpPr txBox="1">
            <a:spLocks noGrp="1"/>
          </p:cNvSpPr>
          <p:nvPr>
            <p:ph type="title"/>
          </p:nvPr>
        </p:nvSpPr>
        <p:spPr>
          <a:xfrm>
            <a:off x="311700" y="372725"/>
            <a:ext cx="8520600" cy="645000"/>
          </a:xfrm>
          <a:prstGeom prst="rect">
            <a:avLst/>
          </a:prstGeom>
          <a:noFill/>
          <a:ln>
            <a:noFill/>
          </a:ln>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112874"/>
              <a:buFont typeface="Century Gothic"/>
              <a:buNone/>
            </a:pPr>
            <a:r>
              <a:rPr lang="en-US" b="1">
                <a:solidFill>
                  <a:schemeClr val="dk1"/>
                </a:solidFill>
              </a:rPr>
              <a:t>Results</a:t>
            </a:r>
            <a:endParaRPr b="1">
              <a:solidFill>
                <a:schemeClr val="dk1"/>
              </a:solidFill>
            </a:endParaRPr>
          </a:p>
        </p:txBody>
      </p:sp>
      <p:grpSp>
        <p:nvGrpSpPr>
          <p:cNvPr id="241" name="Google Shape;241;p31"/>
          <p:cNvGrpSpPr/>
          <p:nvPr/>
        </p:nvGrpSpPr>
        <p:grpSpPr>
          <a:xfrm>
            <a:off x="299677" y="1017725"/>
            <a:ext cx="8566395" cy="2263357"/>
            <a:chOff x="-73236" y="-273062"/>
            <a:chExt cx="8520600" cy="2808867"/>
          </a:xfrm>
        </p:grpSpPr>
        <p:sp>
          <p:nvSpPr>
            <p:cNvPr id="242" name="Google Shape;242;p31"/>
            <p:cNvSpPr/>
            <p:nvPr/>
          </p:nvSpPr>
          <p:spPr>
            <a:xfrm>
              <a:off x="-73236" y="-273062"/>
              <a:ext cx="8520600" cy="1077227"/>
            </a:xfrm>
            <a:prstGeom prst="roundRect">
              <a:avLst>
                <a:gd name="adj" fmla="val 16667"/>
              </a:avLst>
            </a:prstGeom>
            <a:solidFill>
              <a:srgbClr val="B01210"/>
            </a:solid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31"/>
            <p:cNvSpPr txBox="1"/>
            <p:nvPr/>
          </p:nvSpPr>
          <p:spPr>
            <a:xfrm>
              <a:off x="73164" y="-207847"/>
              <a:ext cx="8374200" cy="1088854"/>
            </a:xfrm>
            <a:prstGeom prst="rect">
              <a:avLst/>
            </a:prstGeom>
            <a:noFill/>
            <a:ln>
              <a:noFill/>
            </a:ln>
          </p:spPr>
          <p:txBody>
            <a:bodyPr spcFirstLastPara="1" wrap="square" lIns="80000" tIns="80000" rIns="80000" bIns="80000" anchor="ctr" anchorCtr="0">
              <a:noAutofit/>
            </a:bodyPr>
            <a:lstStyle/>
            <a:p>
              <a:pPr marL="0" marR="0" lvl="0" indent="0" algn="l" rtl="0">
                <a:lnSpc>
                  <a:spcPct val="90000"/>
                </a:lnSpc>
                <a:spcBef>
                  <a:spcPts val="0"/>
                </a:spcBef>
                <a:spcAft>
                  <a:spcPts val="0"/>
                </a:spcAft>
                <a:buClr>
                  <a:schemeClr val="lt1"/>
                </a:buClr>
                <a:buSzPts val="2100"/>
                <a:buFont typeface="Century Gothic"/>
                <a:buNone/>
              </a:pPr>
              <a:r>
                <a:rPr lang="en-US" b="0" i="0" u="none" strike="noStrike" cap="none" dirty="0">
                  <a:solidFill>
                    <a:schemeClr val="lt1"/>
                  </a:solidFill>
                  <a:latin typeface="Century Gothic"/>
                  <a:ea typeface="Century Gothic"/>
                  <a:cs typeface="Century Gothic"/>
                  <a:sym typeface="Century Gothic"/>
                </a:rPr>
                <a:t>The size of the relation </a:t>
              </a:r>
              <a:r>
                <a:rPr lang="en-US" b="0" i="0" u="none" strike="noStrike" cap="none" dirty="0" err="1">
                  <a:solidFill>
                    <a:schemeClr val="lt1"/>
                  </a:solidFill>
                  <a:latin typeface="Century Gothic"/>
                  <a:ea typeface="Century Gothic"/>
                  <a:cs typeface="Century Gothic"/>
                  <a:sym typeface="Century Gothic"/>
                </a:rPr>
                <a:t>hundredktup</a:t>
              </a:r>
              <a:r>
                <a:rPr lang="en-US" b="0" i="0" u="none" strike="noStrike" cap="none" dirty="0">
                  <a:solidFill>
                    <a:schemeClr val="lt1"/>
                  </a:solidFill>
                  <a:latin typeface="Century Gothic"/>
                  <a:ea typeface="Century Gothic"/>
                  <a:cs typeface="Century Gothic"/>
                  <a:sym typeface="Century Gothic"/>
                </a:rPr>
                <a:t> is 46MB. Since the size of the relation is larger than </a:t>
              </a:r>
              <a:r>
                <a:rPr lang="en-US" b="0" i="0" u="none" strike="noStrike" cap="none" dirty="0" err="1">
                  <a:solidFill>
                    <a:schemeClr val="lt1"/>
                  </a:solidFill>
                  <a:latin typeface="Century Gothic"/>
                  <a:ea typeface="Century Gothic"/>
                  <a:cs typeface="Century Gothic"/>
                  <a:sym typeface="Century Gothic"/>
                </a:rPr>
                <a:t>work_mem</a:t>
              </a:r>
              <a:r>
                <a:rPr lang="en-US" b="0" i="0" u="none" strike="noStrike" cap="none" dirty="0">
                  <a:solidFill>
                    <a:schemeClr val="lt1"/>
                  </a:solidFill>
                  <a:latin typeface="Century Gothic"/>
                  <a:ea typeface="Century Gothic"/>
                  <a:cs typeface="Century Gothic"/>
                  <a:sym typeface="Century Gothic"/>
                </a:rPr>
                <a:t> which is 4MB by default, the database had to use external merge sort to sort the relation.</a:t>
              </a:r>
              <a:endParaRPr dirty="0"/>
            </a:p>
          </p:txBody>
        </p:sp>
        <p:sp>
          <p:nvSpPr>
            <p:cNvPr id="244" name="Google Shape;244;p31"/>
            <p:cNvSpPr/>
            <p:nvPr/>
          </p:nvSpPr>
          <p:spPr>
            <a:xfrm>
              <a:off x="-73236" y="1037005"/>
              <a:ext cx="8520600" cy="1498800"/>
            </a:xfrm>
            <a:prstGeom prst="roundRect">
              <a:avLst>
                <a:gd name="adj" fmla="val 16667"/>
              </a:avLst>
            </a:prstGeom>
            <a:solidFill>
              <a:srgbClr val="B01210"/>
            </a:solid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31"/>
            <p:cNvSpPr txBox="1"/>
            <p:nvPr/>
          </p:nvSpPr>
          <p:spPr>
            <a:xfrm>
              <a:off x="73164" y="1113847"/>
              <a:ext cx="8374200" cy="1352400"/>
            </a:xfrm>
            <a:prstGeom prst="rect">
              <a:avLst/>
            </a:prstGeom>
            <a:noFill/>
            <a:ln>
              <a:noFill/>
            </a:ln>
          </p:spPr>
          <p:txBody>
            <a:bodyPr spcFirstLastPara="1" wrap="square" lIns="80000" tIns="80000" rIns="80000" bIns="80000" anchor="ctr" anchorCtr="0">
              <a:noAutofit/>
            </a:bodyPr>
            <a:lstStyle/>
            <a:p>
              <a:pPr marL="0" marR="0" lvl="0" indent="0" algn="l" rtl="0">
                <a:lnSpc>
                  <a:spcPct val="90000"/>
                </a:lnSpc>
                <a:spcBef>
                  <a:spcPts val="0"/>
                </a:spcBef>
                <a:spcAft>
                  <a:spcPts val="0"/>
                </a:spcAft>
                <a:buClr>
                  <a:schemeClr val="lt1"/>
                </a:buClr>
                <a:buSzPts val="2100"/>
                <a:buFont typeface="Century Gothic"/>
                <a:buNone/>
              </a:pPr>
              <a:r>
                <a:rPr lang="en-US" b="0" i="0" u="none" strike="noStrike" cap="none" dirty="0">
                  <a:solidFill>
                    <a:schemeClr val="lt1"/>
                  </a:solidFill>
                  <a:latin typeface="Century Gothic"/>
                  <a:ea typeface="Century Gothic"/>
                  <a:cs typeface="Century Gothic"/>
                  <a:sym typeface="Century Gothic"/>
                </a:rPr>
                <a:t>Now changing the </a:t>
              </a:r>
              <a:r>
                <a:rPr lang="en-US" b="0" i="0" u="none" strike="noStrike" cap="none" dirty="0" err="1">
                  <a:solidFill>
                    <a:schemeClr val="lt1"/>
                  </a:solidFill>
                  <a:latin typeface="Century Gothic"/>
                  <a:ea typeface="Century Gothic"/>
                  <a:cs typeface="Century Gothic"/>
                  <a:sym typeface="Century Gothic"/>
                </a:rPr>
                <a:t>work_mem</a:t>
              </a:r>
              <a:r>
                <a:rPr lang="en-US" b="0" i="0" u="none" strike="noStrike" cap="none" dirty="0">
                  <a:solidFill>
                    <a:schemeClr val="lt1"/>
                  </a:solidFill>
                  <a:latin typeface="Century Gothic"/>
                  <a:ea typeface="Century Gothic"/>
                  <a:cs typeface="Century Gothic"/>
                  <a:sym typeface="Century Gothic"/>
                </a:rPr>
                <a:t> to 50 MB </a:t>
              </a:r>
              <a:r>
                <a:rPr lang="en-US" dirty="0">
                  <a:solidFill>
                    <a:schemeClr val="lt1"/>
                  </a:solidFill>
                  <a:latin typeface="Century Gothic"/>
                  <a:ea typeface="Century Gothic"/>
                  <a:cs typeface="Century Gothic"/>
                  <a:sym typeface="Century Gothic"/>
                </a:rPr>
                <a:t>and then 100 MB </a:t>
              </a:r>
              <a:r>
                <a:rPr lang="en-US" b="0" i="0" u="none" strike="noStrike" cap="none" dirty="0">
                  <a:solidFill>
                    <a:schemeClr val="lt1"/>
                  </a:solidFill>
                  <a:latin typeface="Century Gothic"/>
                  <a:ea typeface="Century Gothic"/>
                  <a:cs typeface="Century Gothic"/>
                  <a:sym typeface="Century Gothic"/>
                </a:rPr>
                <a:t>decreases the execution, the database uses quicksort which reduces the execution time from 111.</a:t>
              </a:r>
              <a:r>
                <a:rPr lang="en-US" dirty="0">
                  <a:solidFill>
                    <a:schemeClr val="lt1"/>
                  </a:solidFill>
                  <a:latin typeface="Century Gothic"/>
                  <a:ea typeface="Century Gothic"/>
                  <a:cs typeface="Century Gothic"/>
                  <a:sym typeface="Century Gothic"/>
                </a:rPr>
                <a:t>407</a:t>
              </a:r>
              <a:r>
                <a:rPr lang="en-US" b="0" i="0" u="none" strike="noStrike" cap="none" dirty="0">
                  <a:solidFill>
                    <a:schemeClr val="lt1"/>
                  </a:solidFill>
                  <a:latin typeface="Century Gothic"/>
                  <a:ea typeface="Century Gothic"/>
                  <a:cs typeface="Century Gothic"/>
                  <a:sym typeface="Century Gothic"/>
                </a:rPr>
                <a:t> to </a:t>
              </a:r>
              <a:r>
                <a:rPr lang="en-US" dirty="0">
                  <a:solidFill>
                    <a:schemeClr val="lt1"/>
                  </a:solidFill>
                  <a:latin typeface="Century Gothic"/>
                  <a:ea typeface="Century Gothic"/>
                  <a:cs typeface="Century Gothic"/>
                  <a:sym typeface="Century Gothic"/>
                </a:rPr>
                <a:t>92.330</a:t>
              </a:r>
              <a:endParaRPr lang="en-US" dirty="0"/>
            </a:p>
          </p:txBody>
        </p:sp>
      </p:grpSp>
      <p:grpSp>
        <p:nvGrpSpPr>
          <p:cNvPr id="8" name="Group 7">
            <a:extLst>
              <a:ext uri="{FF2B5EF4-FFF2-40B4-BE49-F238E27FC236}">
                <a16:creationId xmlns:a16="http://schemas.microsoft.com/office/drawing/2014/main" id="{8312C1D2-9081-4F11-A481-7F3ED1AF9601}"/>
              </a:ext>
            </a:extLst>
          </p:cNvPr>
          <p:cNvGrpSpPr/>
          <p:nvPr/>
        </p:nvGrpSpPr>
        <p:grpSpPr>
          <a:xfrm>
            <a:off x="299677" y="3420010"/>
            <a:ext cx="8520600" cy="1490087"/>
            <a:chOff x="0" y="2117086"/>
            <a:chExt cx="8520600" cy="950043"/>
          </a:xfrm>
        </p:grpSpPr>
        <p:sp>
          <p:nvSpPr>
            <p:cNvPr id="9" name="Rectangle: Rounded Corners 8">
              <a:extLst>
                <a:ext uri="{FF2B5EF4-FFF2-40B4-BE49-F238E27FC236}">
                  <a16:creationId xmlns:a16="http://schemas.microsoft.com/office/drawing/2014/main" id="{F4371AA5-61C1-4777-BB4F-1E6924E919FA}"/>
                </a:ext>
              </a:extLst>
            </p:cNvPr>
            <p:cNvSpPr/>
            <p:nvPr/>
          </p:nvSpPr>
          <p:spPr>
            <a:xfrm>
              <a:off x="0" y="2117086"/>
              <a:ext cx="8520600" cy="884829"/>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0" name="Rectangle: Rounded Corners 4">
              <a:extLst>
                <a:ext uri="{FF2B5EF4-FFF2-40B4-BE49-F238E27FC236}">
                  <a16:creationId xmlns:a16="http://schemas.microsoft.com/office/drawing/2014/main" id="{7A523C23-9499-46B1-B742-250418899ACB}"/>
                </a:ext>
              </a:extLst>
            </p:cNvPr>
            <p:cNvSpPr txBox="1"/>
            <p:nvPr/>
          </p:nvSpPr>
          <p:spPr>
            <a:xfrm>
              <a:off x="90784" y="2228056"/>
              <a:ext cx="8429816" cy="83907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US" sz="1200" dirty="0">
                  <a:latin typeface="Century Gothic"/>
                </a:rPr>
                <a:t>Increasing </a:t>
              </a:r>
              <a:r>
                <a:rPr lang="en-US" sz="1200" dirty="0" err="1">
                  <a:latin typeface="Century Gothic"/>
                </a:rPr>
                <a:t>work_mem</a:t>
              </a:r>
              <a:r>
                <a:rPr lang="en-US" sz="1200" dirty="0">
                  <a:latin typeface="Century Gothic"/>
                </a:rPr>
                <a:t> doesn’t always improve the performance. A database backs a web server, and, in that case, you have many queries coming through the web service and too many hitting at the same time. To not overwhelm the memory, we want those different queries to get a small bit of memory. We want work mem to be relatively small to allow many queries and to allocate some amount of space to each query. </a:t>
              </a:r>
            </a:p>
            <a:p>
              <a:pPr marL="0" lvl="0" indent="0" algn="l" defTabSz="488950">
                <a:lnSpc>
                  <a:spcPct val="90000"/>
                </a:lnSpc>
                <a:spcBef>
                  <a:spcPct val="0"/>
                </a:spcBef>
                <a:spcAft>
                  <a:spcPct val="35000"/>
                </a:spcAft>
                <a:buNone/>
              </a:pPr>
              <a:endParaRPr lang="en-US" sz="1100" kern="1200" dirty="0"/>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49"/>
        <p:cNvGrpSpPr/>
        <p:nvPr/>
      </p:nvGrpSpPr>
      <p:grpSpPr>
        <a:xfrm>
          <a:off x="0" y="0"/>
          <a:ext cx="0" cy="0"/>
          <a:chOff x="0" y="0"/>
          <a:chExt cx="0" cy="0"/>
        </a:xfrm>
      </p:grpSpPr>
      <p:pic>
        <p:nvPicPr>
          <p:cNvPr id="250" name="Google Shape;250;p32"/>
          <p:cNvPicPr preferRelativeResize="0"/>
          <p:nvPr/>
        </p:nvPicPr>
        <p:blipFill rotWithShape="1">
          <a:blip r:embed="rId4">
            <a:alphaModFix/>
          </a:blip>
          <a:srcRect l="3613"/>
          <a:stretch/>
        </p:blipFill>
        <p:spPr>
          <a:xfrm>
            <a:off x="0" y="2002263"/>
            <a:ext cx="3027759" cy="3141237"/>
          </a:xfrm>
          <a:prstGeom prst="rect">
            <a:avLst/>
          </a:prstGeom>
          <a:noFill/>
          <a:ln>
            <a:noFill/>
          </a:ln>
        </p:spPr>
      </p:pic>
      <p:pic>
        <p:nvPicPr>
          <p:cNvPr id="251" name="Google Shape;251;p32"/>
          <p:cNvPicPr preferRelativeResize="0"/>
          <p:nvPr/>
        </p:nvPicPr>
        <p:blipFill rotWithShape="1">
          <a:blip r:embed="rId5">
            <a:alphaModFix/>
          </a:blip>
          <a:srcRect l="35640"/>
          <a:stretch/>
        </p:blipFill>
        <p:spPr>
          <a:xfrm>
            <a:off x="0" y="2169260"/>
            <a:ext cx="1141809" cy="1774090"/>
          </a:xfrm>
          <a:prstGeom prst="rect">
            <a:avLst/>
          </a:prstGeom>
          <a:noFill/>
          <a:ln>
            <a:noFill/>
          </a:ln>
        </p:spPr>
      </p:pic>
      <p:sp>
        <p:nvSpPr>
          <p:cNvPr id="252" name="Google Shape;252;p32"/>
          <p:cNvSpPr/>
          <p:nvPr/>
        </p:nvSpPr>
        <p:spPr>
          <a:xfrm>
            <a:off x="6456759" y="1257300"/>
            <a:ext cx="2114550" cy="2114550"/>
          </a:xfrm>
          <a:prstGeom prst="ellipse">
            <a:avLst/>
          </a:prstGeom>
          <a:gradFill>
            <a:gsLst>
              <a:gs pos="0">
                <a:srgbClr val="4CB9C3">
                  <a:alpha val="6666"/>
                </a:srgbClr>
              </a:gs>
              <a:gs pos="36000">
                <a:srgbClr val="4CB9C3">
                  <a:alpha val="5882"/>
                </a:srgbClr>
              </a:gs>
              <a:gs pos="69000">
                <a:srgbClr val="4CB9C3">
                  <a:alpha val="0"/>
                </a:srgbClr>
              </a:gs>
              <a:gs pos="100000">
                <a:srgbClr val="4CB9C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53" name="Google Shape;253;p32"/>
          <p:cNvPicPr preferRelativeResize="0"/>
          <p:nvPr/>
        </p:nvPicPr>
        <p:blipFill rotWithShape="1">
          <a:blip r:embed="rId6">
            <a:alphaModFix/>
          </a:blip>
          <a:srcRect t="28812"/>
          <a:stretch/>
        </p:blipFill>
        <p:spPr>
          <a:xfrm>
            <a:off x="5999559" y="0"/>
            <a:ext cx="1202540" cy="856055"/>
          </a:xfrm>
          <a:prstGeom prst="rect">
            <a:avLst/>
          </a:prstGeom>
          <a:noFill/>
          <a:ln>
            <a:noFill/>
          </a:ln>
        </p:spPr>
      </p:pic>
      <p:pic>
        <p:nvPicPr>
          <p:cNvPr id="254" name="Google Shape;254;p32"/>
          <p:cNvPicPr preferRelativeResize="0"/>
          <p:nvPr/>
        </p:nvPicPr>
        <p:blipFill rotWithShape="1">
          <a:blip r:embed="rId7">
            <a:alphaModFix/>
          </a:blip>
          <a:srcRect b="23320"/>
          <a:stretch/>
        </p:blipFill>
        <p:spPr>
          <a:xfrm>
            <a:off x="6454408" y="4572000"/>
            <a:ext cx="745301" cy="571500"/>
          </a:xfrm>
          <a:prstGeom prst="rect">
            <a:avLst/>
          </a:prstGeom>
          <a:noFill/>
          <a:ln>
            <a:noFill/>
          </a:ln>
        </p:spPr>
      </p:pic>
      <p:sp>
        <p:nvSpPr>
          <p:cNvPr id="255" name="Google Shape;255;p32"/>
          <p:cNvSpPr/>
          <p:nvPr/>
        </p:nvSpPr>
        <p:spPr>
          <a:xfrm>
            <a:off x="7828359" y="0"/>
            <a:ext cx="514350" cy="857250"/>
          </a:xfrm>
          <a:prstGeom prst="rect">
            <a:avLst/>
          </a:prstGeom>
          <a:solidFill>
            <a:schemeClr val="accent1"/>
          </a:solidFill>
          <a:ln>
            <a:noFill/>
          </a:ln>
          <a:effectLst>
            <a:outerShdw blurRad="38100" dist="25400" dir="5400000" rotWithShape="0">
              <a:srgbClr val="000000">
                <a:alpha val="4470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32"/>
          <p:cNvSpPr/>
          <p:nvPr/>
        </p:nvSpPr>
        <p:spPr>
          <a:xfrm>
            <a:off x="0" y="0"/>
            <a:ext cx="9144000" cy="51435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entury Gothic"/>
              <a:ea typeface="Century Gothic"/>
              <a:cs typeface="Century Gothic"/>
              <a:sym typeface="Century Gothic"/>
            </a:endParaRPr>
          </a:p>
        </p:txBody>
      </p:sp>
      <p:sp>
        <p:nvSpPr>
          <p:cNvPr id="257" name="Google Shape;257;p32"/>
          <p:cNvSpPr/>
          <p:nvPr/>
        </p:nvSpPr>
        <p:spPr>
          <a:xfrm>
            <a:off x="0" y="0"/>
            <a:ext cx="9141714" cy="5143500"/>
          </a:xfrm>
          <a:prstGeom prst="rect">
            <a:avLst/>
          </a:prstGeom>
          <a:blipFill rotWithShape="1">
            <a:blip r:embed="rId3">
              <a:alphaModFix/>
            </a:blip>
            <a:stretch>
              <a:fillRect/>
            </a:stretch>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entury Gothic"/>
              <a:ea typeface="Century Gothic"/>
              <a:cs typeface="Century Gothic"/>
              <a:sym typeface="Century Gothic"/>
            </a:endParaRPr>
          </a:p>
        </p:txBody>
      </p:sp>
      <p:cxnSp>
        <p:nvCxnSpPr>
          <p:cNvPr id="258" name="Google Shape;258;p32"/>
          <p:cNvCxnSpPr/>
          <p:nvPr/>
        </p:nvCxnSpPr>
        <p:spPr>
          <a:xfrm>
            <a:off x="3490721" y="1371600"/>
            <a:ext cx="0" cy="2400300"/>
          </a:xfrm>
          <a:prstGeom prst="straightConnector1">
            <a:avLst/>
          </a:prstGeom>
          <a:noFill/>
          <a:ln w="19050" cap="flat" cmpd="sng">
            <a:solidFill>
              <a:srgbClr val="4CB9C3"/>
            </a:solidFill>
            <a:prstDash val="solid"/>
            <a:round/>
            <a:headEnd type="none" w="sm" len="sm"/>
            <a:tailEnd type="none" w="sm" len="sm"/>
          </a:ln>
        </p:spPr>
      </p:cxnSp>
      <p:pic>
        <p:nvPicPr>
          <p:cNvPr id="259" name="Google Shape;259;p32"/>
          <p:cNvPicPr preferRelativeResize="0"/>
          <p:nvPr/>
        </p:nvPicPr>
        <p:blipFill rotWithShape="1">
          <a:blip r:embed="rId7">
            <a:alphaModFix/>
          </a:blip>
          <a:srcRect b="23320"/>
          <a:stretch/>
        </p:blipFill>
        <p:spPr>
          <a:xfrm>
            <a:off x="6454408" y="4671060"/>
            <a:ext cx="745301" cy="571500"/>
          </a:xfrm>
          <a:prstGeom prst="rect">
            <a:avLst/>
          </a:prstGeom>
          <a:noFill/>
          <a:ln>
            <a:noFill/>
          </a:ln>
        </p:spPr>
      </p:pic>
      <p:sp>
        <p:nvSpPr>
          <p:cNvPr id="260" name="Google Shape;260;p32"/>
          <p:cNvSpPr/>
          <p:nvPr/>
        </p:nvSpPr>
        <p:spPr>
          <a:xfrm>
            <a:off x="-1191" y="0"/>
            <a:ext cx="9144000" cy="5142309"/>
          </a:xfrm>
          <a:custGeom>
            <a:avLst/>
            <a:gdLst/>
            <a:ahLst/>
            <a:cxnLst/>
            <a:rect l="l" t="t" r="r" b="b"/>
            <a:pathLst>
              <a:path w="15356" h="8638" extrusionOk="0">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sp>
        <p:nvSpPr>
          <p:cNvPr id="261" name="Google Shape;261;p32"/>
          <p:cNvSpPr txBox="1">
            <a:spLocks noGrp="1"/>
          </p:cNvSpPr>
          <p:nvPr>
            <p:ph type="title"/>
          </p:nvPr>
        </p:nvSpPr>
        <p:spPr>
          <a:xfrm>
            <a:off x="604646" y="603504"/>
            <a:ext cx="2804821" cy="3936492"/>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lt2"/>
              </a:buClr>
              <a:buSzPts val="3200"/>
              <a:buFont typeface="Century Gothic"/>
              <a:buNone/>
            </a:pPr>
            <a:r>
              <a:rPr lang="en-US" sz="3300" b="1" i="0">
                <a:solidFill>
                  <a:schemeClr val="lt2"/>
                </a:solidFill>
                <a:latin typeface="Century Gothic"/>
                <a:ea typeface="Century Gothic"/>
                <a:cs typeface="Century Gothic"/>
                <a:sym typeface="Century Gothic"/>
              </a:rPr>
              <a:t>Experiment 2</a:t>
            </a:r>
            <a:endParaRPr/>
          </a:p>
        </p:txBody>
      </p:sp>
      <p:sp>
        <p:nvSpPr>
          <p:cNvPr id="262" name="Google Shape;262;p32"/>
          <p:cNvSpPr txBox="1">
            <a:spLocks noGrp="1"/>
          </p:cNvSpPr>
          <p:nvPr>
            <p:ph type="body" idx="1"/>
          </p:nvPr>
        </p:nvSpPr>
        <p:spPr>
          <a:xfrm>
            <a:off x="3731895" y="603503"/>
            <a:ext cx="4799948" cy="3936493"/>
          </a:xfrm>
          <a:prstGeom prst="rect">
            <a:avLst/>
          </a:prstGeom>
          <a:noFill/>
          <a:ln>
            <a:noFill/>
          </a:ln>
        </p:spPr>
        <p:txBody>
          <a:bodyPr spcFirstLastPara="1" wrap="square" lIns="91425" tIns="45700" rIns="91425" bIns="45700" anchor="ctr" anchorCtr="0">
            <a:normAutofit/>
          </a:bodyPr>
          <a:lstStyle/>
          <a:p>
            <a:pPr marL="0" lvl="0" indent="-76200" algn="l" rtl="0">
              <a:lnSpc>
                <a:spcPct val="90000"/>
              </a:lnSpc>
              <a:spcBef>
                <a:spcPts val="1000"/>
              </a:spcBef>
              <a:spcAft>
                <a:spcPts val="0"/>
              </a:spcAft>
              <a:buSzPts val="1200"/>
              <a:buFont typeface="Noto Sans Symbols"/>
              <a:buChar char="►"/>
            </a:pPr>
            <a:r>
              <a:rPr lang="en-US" b="1" u="sng"/>
              <a:t>Performance Issue</a:t>
            </a:r>
            <a:r>
              <a:rPr lang="en-US"/>
              <a:t>: This experiment explores the benefit of setting the random_page_cost parameter on the performance of queries. </a:t>
            </a:r>
            <a:endParaRPr/>
          </a:p>
          <a:p>
            <a:pPr marL="0" lvl="0" indent="-76200" algn="l" rtl="0">
              <a:lnSpc>
                <a:spcPct val="90000"/>
              </a:lnSpc>
              <a:spcBef>
                <a:spcPts val="1000"/>
              </a:spcBef>
              <a:spcAft>
                <a:spcPts val="0"/>
              </a:spcAft>
              <a:buSzPts val="1200"/>
              <a:buFont typeface="Noto Sans Symbols"/>
              <a:buChar char="►"/>
            </a:pPr>
            <a:r>
              <a:rPr lang="en-US" b="1"/>
              <a:t>What is random_page_cost and what does it do?</a:t>
            </a:r>
            <a:endParaRPr/>
          </a:p>
          <a:p>
            <a:pPr marL="0" lvl="0" indent="0" algn="l" rtl="0">
              <a:lnSpc>
                <a:spcPct val="90000"/>
              </a:lnSpc>
              <a:spcBef>
                <a:spcPts val="1000"/>
              </a:spcBef>
              <a:spcAft>
                <a:spcPts val="0"/>
              </a:spcAft>
              <a:buSzPts val="1200"/>
              <a:buNone/>
            </a:pPr>
            <a:r>
              <a:rPr lang="en-US"/>
              <a:t>Sets the planner's estimate of the cost of a non-sequentially-fetched disk page. The default is 4.0. This value can be overridden for tables and indexes in a particular tablespace by setting the tablespace parameter of the same name.Reducing this value relative to seq_page_cost will cause the system to prefer index scans; raising it will make index scans look  relatively more expensive. We can raise or lower both values together to change the importance of disk I/O costs relative to CPU costs</a:t>
            </a:r>
            <a:endParaRPr/>
          </a:p>
        </p:txBody>
      </p:sp>
    </p:spTree>
  </p:cSld>
  <p:clrMapOvr>
    <a:masterClrMapping/>
  </p:clrMapOvr>
</p:sld>
</file>

<file path=ppt/theme/theme1.xml><?xml version="1.0" encoding="utf-8"?>
<a:theme xmlns:a="http://schemas.openxmlformats.org/drawingml/2006/main" name="Ion">
  <a:themeElements>
    <a:clrScheme name="Ion">
      <a:dk1>
        <a:srgbClr val="000000"/>
      </a:dk1>
      <a:lt1>
        <a:srgbClr val="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Ion">
  <a:themeElements>
    <a:clrScheme name="Ion">
      <a:dk1>
        <a:srgbClr val="000000"/>
      </a:dk1>
      <a:lt1>
        <a:srgbClr val="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TotalTime>
  <Words>1979</Words>
  <Application>Microsoft Office PowerPoint</Application>
  <PresentationFormat>On-screen Show (16:9)</PresentationFormat>
  <Paragraphs>267</Paragraphs>
  <Slides>29</Slides>
  <Notes>29</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29</vt:i4>
      </vt:variant>
    </vt:vector>
  </HeadingPairs>
  <TitlesOfParts>
    <vt:vector size="35" baseType="lpstr">
      <vt:lpstr>Noto Sans Symbols</vt:lpstr>
      <vt:lpstr>Roboto Slab</vt:lpstr>
      <vt:lpstr>Arial</vt:lpstr>
      <vt:lpstr>Century Gothic</vt:lpstr>
      <vt:lpstr>Ion</vt:lpstr>
      <vt:lpstr>Ion</vt:lpstr>
      <vt:lpstr>DBMS Implementation project Part III</vt:lpstr>
      <vt:lpstr>Postgres</vt:lpstr>
      <vt:lpstr>Why Postgres?</vt:lpstr>
      <vt:lpstr>Goals</vt:lpstr>
      <vt:lpstr>Experiment 1</vt:lpstr>
      <vt:lpstr>Execution</vt:lpstr>
      <vt:lpstr>Results of Execution</vt:lpstr>
      <vt:lpstr>Results</vt:lpstr>
      <vt:lpstr>Experiment 2</vt:lpstr>
      <vt:lpstr>The Experiment</vt:lpstr>
      <vt:lpstr>Result of Execution</vt:lpstr>
      <vt:lpstr>Result of Execution(Continued)</vt:lpstr>
      <vt:lpstr>Results </vt:lpstr>
      <vt:lpstr>Experiment 3 </vt:lpstr>
      <vt:lpstr>Execution Example 1 </vt:lpstr>
      <vt:lpstr>Result of Execution:     </vt:lpstr>
      <vt:lpstr>PowerPoint Presentation</vt:lpstr>
      <vt:lpstr>Execution Example 2: </vt:lpstr>
      <vt:lpstr>Results of Execution</vt:lpstr>
      <vt:lpstr>Results </vt:lpstr>
      <vt:lpstr>Experiment 4 </vt:lpstr>
      <vt:lpstr>Execution</vt:lpstr>
      <vt:lpstr>Execution</vt:lpstr>
      <vt:lpstr>Results </vt:lpstr>
      <vt:lpstr>Results </vt:lpstr>
      <vt:lpstr>Conclusion</vt:lpstr>
      <vt:lpstr>Conclusion</vt:lpstr>
      <vt:lpstr>PowerPoint Presentation</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DBMS Implementation project Part III</dc:title>
  <cp:lastModifiedBy>Pooja Nalan</cp:lastModifiedBy>
  <cp:revision>3</cp:revision>
  <dcterms:modified xsi:type="dcterms:W3CDTF">2021-03-12T19:06:38Z</dcterms:modified>
</cp:coreProperties>
</file>